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07/03/2024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tmp"/><Relationship Id="rId3" Type="http://schemas.openxmlformats.org/officeDocument/2006/relationships/hyperlink" Target="https://corbettmaths.com/2019/04/24/sine-rule-angles/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corbettmaths.com/2013/05/03/sine-rule-missing-side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s://corbettmaths.com/2013/04/04/cosine-rule-missing-angles/" TargetMode="External"/><Relationship Id="rId4" Type="http://schemas.openxmlformats.org/officeDocument/2006/relationships/hyperlink" Target="https://corbettmaths.com/2013/04/04/cosine-rule-missing-sides/" TargetMode="External"/><Relationship Id="rId9" Type="http://schemas.openxmlformats.org/officeDocument/2006/relationships/image" Target="../media/image4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U2952 and U951 in </a:t>
            </a:r>
            <a:r>
              <a:rPr lang="en-GB" sz="1400" dirty="0" smtClean="0"/>
              <a:t>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these links </a:t>
            </a:r>
            <a:r>
              <a:rPr lang="en-GB" sz="1400" dirty="0"/>
              <a:t>to watch </a:t>
            </a:r>
            <a:r>
              <a:rPr lang="en-GB" sz="1400" dirty="0" smtClean="0"/>
              <a:t>videos </a:t>
            </a:r>
            <a:r>
              <a:rPr lang="en-GB" sz="1400" dirty="0"/>
              <a:t>on </a:t>
            </a:r>
            <a:r>
              <a:rPr lang="en-GB" sz="1400" dirty="0" smtClean="0"/>
              <a:t>“non-right angled triangles”</a:t>
            </a:r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https://corbettmaths.com/2013/05/03/sine-rule-missing-sides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https://corbettmaths.com/2019/04/24/sine-rule-angles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4"/>
              </a:rPr>
              <a:t>https://corbettmaths.com/2013/04/04/cosine-rule-missing-sides</a:t>
            </a:r>
            <a:r>
              <a:rPr lang="en-GB" sz="1400" dirty="0" smtClean="0">
                <a:hlinkClick r:id="rId4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5"/>
              </a:rPr>
              <a:t>https://corbettmaths.com/2013/04/04/cosine-rule-missing-angles</a:t>
            </a:r>
            <a:r>
              <a:rPr lang="en-GB" sz="1400" dirty="0" smtClean="0">
                <a:hlinkClick r:id="rId5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4288" y="3872869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9527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764876"/>
            <a:ext cx="6524626" cy="58431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Knowing and applying the sine and cosine rules to find missing lengths and angles in non-right angled triangles. 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77" y="4712163"/>
            <a:ext cx="2475974" cy="2113252"/>
          </a:xfrm>
          <a:prstGeom prst="rect">
            <a:avLst/>
          </a:prstGeom>
        </p:spPr>
      </p:pic>
      <p:pic>
        <p:nvPicPr>
          <p:cNvPr id="14" name="Picture 13" descr="Screen Clippi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42" y="7132291"/>
            <a:ext cx="2475975" cy="2279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099972"/>
            <a:ext cx="4553585" cy="2372056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3763926"/>
            <a:ext cx="4515480" cy="245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8c49430d-f190-4cd8-83c3-84bb6a3d29af"/>
    <ds:schemaRef ds:uri="http://schemas.microsoft.com/office/2006/documentManagement/types"/>
    <ds:schemaRef ds:uri="http://schemas.microsoft.com/office/2006/metadata/properties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95807E-2DD0-43AC-8B36-347151BBD28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503</TotalTime>
  <Words>76</Words>
  <Application>Microsoft Office PowerPoint</Application>
  <PresentationFormat>A4 Paper (210x297 mm)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36</cp:revision>
  <dcterms:created xsi:type="dcterms:W3CDTF">2022-12-15T12:33:58Z</dcterms:created>
  <dcterms:modified xsi:type="dcterms:W3CDTF">2024-03-07T20:39:51Z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