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232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07/03/2024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85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07/03/2024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223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07/03/2024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141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07/03/2024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701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07/03/2024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834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07/03/2024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288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07/03/2024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23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07/03/2024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31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07/03/2024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293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07/03/2024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406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07/03/2024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18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1EB60-85A3-4296-B6D7-77CBC7899F5A}" type="datetimeFigureOut">
              <a:rPr lang="en-GB" smtClean="0"/>
              <a:t>07/03/2024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861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corbettmaths.com/2013/05/07/simultaneous-equations-linear-and-quadratic/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9072" y="1620669"/>
            <a:ext cx="641032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Enter code </a:t>
            </a:r>
            <a:r>
              <a:rPr lang="en-GB" sz="1400" dirty="0" smtClean="0"/>
              <a:t>U269 </a:t>
            </a:r>
            <a:r>
              <a:rPr lang="en-GB" sz="1400" dirty="0" smtClean="0"/>
              <a:t>in the </a:t>
            </a:r>
            <a:r>
              <a:rPr lang="en-GB" sz="1400" dirty="0" err="1" smtClean="0"/>
              <a:t>Sparx</a:t>
            </a:r>
            <a:r>
              <a:rPr lang="en-GB" sz="1400" dirty="0" smtClean="0"/>
              <a:t> independent learning section and/or</a:t>
            </a:r>
          </a:p>
          <a:p>
            <a:endParaRPr lang="en-GB" sz="1400" dirty="0" smtClean="0"/>
          </a:p>
          <a:p>
            <a:r>
              <a:rPr lang="en-GB" sz="1400" dirty="0" smtClean="0"/>
              <a:t>Follow </a:t>
            </a:r>
            <a:r>
              <a:rPr lang="en-GB" sz="1400" dirty="0"/>
              <a:t>this link to watch a video on </a:t>
            </a:r>
            <a:r>
              <a:rPr lang="en-GB" sz="1400" dirty="0" smtClean="0"/>
              <a:t>“</a:t>
            </a:r>
            <a:r>
              <a:rPr lang="en-GB" sz="1400" dirty="0" smtClean="0"/>
              <a:t>Simultaneous equations</a:t>
            </a:r>
            <a:r>
              <a:rPr lang="en-GB" sz="1400" dirty="0" smtClean="0"/>
              <a:t>”</a:t>
            </a:r>
            <a:endParaRPr lang="en-GB" sz="1400" dirty="0" smtClean="0"/>
          </a:p>
          <a:p>
            <a:endParaRPr lang="en-GB" sz="1400" dirty="0"/>
          </a:p>
          <a:p>
            <a:r>
              <a:rPr lang="en-GB" sz="1400" dirty="0">
                <a:hlinkClick r:id="rId2"/>
              </a:rPr>
              <a:t>https://corbettmaths.com/2013/05/07/simultaneous-equations-linear-and-quadratic</a:t>
            </a:r>
            <a:r>
              <a:rPr lang="en-GB" sz="1400" dirty="0" smtClean="0">
                <a:hlinkClick r:id="rId2"/>
              </a:rPr>
              <a:t>/</a:t>
            </a:r>
            <a:endParaRPr lang="en-GB" sz="1400" dirty="0" smtClean="0"/>
          </a:p>
          <a:p>
            <a:endParaRPr lang="en-GB" sz="1400" dirty="0" smtClean="0"/>
          </a:p>
          <a:p>
            <a:endParaRPr lang="en-GB" sz="1400" dirty="0"/>
          </a:p>
          <a:p>
            <a:endParaRPr lang="en-GB" sz="1400" dirty="0"/>
          </a:p>
        </p:txBody>
      </p:sp>
      <p:sp>
        <p:nvSpPr>
          <p:cNvPr id="6" name="Rectangle 5"/>
          <p:cNvSpPr/>
          <p:nvPr/>
        </p:nvSpPr>
        <p:spPr>
          <a:xfrm>
            <a:off x="257656" y="3417320"/>
            <a:ext cx="64103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/>
              <a:t>Work through the questions below to check your understanding (solutions on next page):</a:t>
            </a:r>
          </a:p>
        </p:txBody>
      </p:sp>
      <p:sp>
        <p:nvSpPr>
          <p:cNvPr id="10" name="Rectangle 9"/>
          <p:cNvSpPr/>
          <p:nvPr/>
        </p:nvSpPr>
        <p:spPr>
          <a:xfrm>
            <a:off x="161923" y="1595573"/>
            <a:ext cx="6524626" cy="14859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61923" y="3310234"/>
            <a:ext cx="6524626" cy="629778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Letters Home 2020-2021 | St Mary's Catholic Schoo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0" y="184151"/>
            <a:ext cx="838200" cy="1003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6,904 Maths Tree Images, Stock Photos &amp; Vectors | Shutterstock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81"/>
          <a:stretch/>
        </p:blipFill>
        <p:spPr bwMode="auto">
          <a:xfrm>
            <a:off x="0" y="107695"/>
            <a:ext cx="1270632" cy="1233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89880" y="422083"/>
            <a:ext cx="486871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Setting up and solving two simultaneous equations (one linear and one quadratic) algebraically. 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161923" y="4020535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192486" y="5106413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232011" y="8113456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angle 6"/>
              <p:cNvSpPr/>
              <p:nvPr/>
            </p:nvSpPr>
            <p:spPr>
              <a:xfrm>
                <a:off x="324376" y="4106636"/>
                <a:ext cx="2723624" cy="243592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10000"/>
                  </a:lnSpc>
                  <a:spcAft>
                    <a:spcPts val="600"/>
                  </a:spcAft>
                </a:pPr>
                <a:r>
                  <a:rPr lang="en-GB" sz="1400" dirty="0">
                    <a:latin typeface="Verdana" panose="020B060403050404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Solve these simultaneous equations.</a:t>
                </a:r>
                <a:r>
                  <a:rPr lang="en-GB" sz="1400" b="1" u="sng" dirty="0">
                    <a:effectLst/>
                    <a:latin typeface="Verdana" panose="020B060403050404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endParaRPr lang="en-GB" sz="1400" dirty="0"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10000"/>
                  </a:lnSpc>
                  <a:spcAft>
                    <a:spcPts val="600"/>
                  </a:spcAft>
                </a:pPr>
                <a:r>
                  <a:rPr lang="en-GB" sz="1400" dirty="0">
                    <a:latin typeface="Verdana" panose="020B060403050404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(a)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p>
                        <m: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GB" sz="14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+</m:t>
                    </m:r>
                    <m:sSup>
                      <m:sSupPr>
                        <m:ctrlP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𝑦</m:t>
                        </m:r>
                      </m:e>
                      <m:sup>
                        <m: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GB" sz="14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=25</m:t>
                    </m:r>
                  </m:oMath>
                </a14:m>
                <a:endParaRPr lang="en-GB" sz="1400" dirty="0"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10000"/>
                  </a:lnSpc>
                  <a:spcAft>
                    <a:spcPts val="600"/>
                  </a:spcAft>
                </a:pPr>
                <a:r>
                  <a:rPr lang="en-GB" sz="1400" dirty="0">
                    <a:latin typeface="Verdana" panose="020B060403050404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	</a:t>
                </a:r>
                <a14:m>
                  <m:oMath xmlns:m="http://schemas.openxmlformats.org/officeDocument/2006/math">
                    <m:r>
                      <a:rPr lang="en-GB" sz="14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GB" sz="14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en-GB" sz="14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𝑦</m:t>
                    </m:r>
                    <m:r>
                      <a:rPr lang="en-GB" sz="14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=7</m:t>
                    </m:r>
                  </m:oMath>
                </a14:m>
                <a:endParaRPr lang="en-GB" sz="1400" dirty="0"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10000"/>
                  </a:lnSpc>
                  <a:spcAft>
                    <a:spcPts val="600"/>
                  </a:spcAft>
                </a:pPr>
                <a:r>
                  <a:rPr lang="en-GB" sz="1400" dirty="0">
                    <a:latin typeface="Verdana" panose="020B060403050404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(b)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p>
                        <m: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GB" sz="14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+</m:t>
                    </m:r>
                    <m:sSup>
                      <m:sSupPr>
                        <m:ctrlP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𝑦</m:t>
                        </m:r>
                      </m:e>
                      <m:sup>
                        <m: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GB" sz="14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=9</m:t>
                    </m:r>
                  </m:oMath>
                </a14:m>
                <a:endParaRPr lang="en-GB" sz="1400" dirty="0"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10000"/>
                  </a:lnSpc>
                  <a:spcAft>
                    <a:spcPts val="600"/>
                  </a:spcAft>
                </a:pPr>
                <a:r>
                  <a:rPr lang="en-GB" sz="1400" dirty="0">
                    <a:latin typeface="Verdana" panose="020B060403050404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	</a:t>
                </a:r>
                <a14:m>
                  <m:oMath xmlns:m="http://schemas.openxmlformats.org/officeDocument/2006/math">
                    <m:r>
                      <a:rPr lang="en-GB" sz="14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𝑦</m:t>
                    </m:r>
                    <m:r>
                      <a:rPr lang="en-GB" sz="14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GB" sz="14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GB" sz="14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+3</m:t>
                    </m:r>
                  </m:oMath>
                </a14:m>
                <a:endParaRPr lang="en-GB" sz="1400" dirty="0"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10000"/>
                  </a:lnSpc>
                  <a:spcAft>
                    <a:spcPts val="600"/>
                  </a:spcAft>
                </a:pPr>
                <a:r>
                  <a:rPr lang="en-GB" sz="1400" dirty="0">
                    <a:latin typeface="Verdana" panose="020B060403050404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(c)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p>
                        <m: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GB" sz="14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+</m:t>
                    </m:r>
                    <m:sSup>
                      <m:sSupPr>
                        <m:ctrlP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𝑦</m:t>
                        </m:r>
                      </m:e>
                      <m:sup>
                        <m: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GB" sz="14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=5</m:t>
                    </m:r>
                  </m:oMath>
                </a14:m>
                <a:endParaRPr lang="en-GB" sz="1400" dirty="0"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10000"/>
                  </a:lnSpc>
                  <a:spcAft>
                    <a:spcPts val="600"/>
                  </a:spcAft>
                </a:pPr>
                <a:r>
                  <a:rPr lang="en-GB" sz="1400" dirty="0">
                    <a:latin typeface="Verdana" panose="020B060403050404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	</a:t>
                </a:r>
                <a14:m>
                  <m:oMath xmlns:m="http://schemas.openxmlformats.org/officeDocument/2006/math">
                    <m:r>
                      <a:rPr lang="en-GB" sz="14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𝑦</m:t>
                    </m:r>
                    <m:r>
                      <a:rPr lang="en-GB" sz="14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=3</m:t>
                    </m:r>
                    <m:r>
                      <a:rPr lang="en-GB" sz="14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GB" sz="14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+5</m:t>
                    </m:r>
                  </m:oMath>
                </a14:m>
                <a:endParaRPr lang="en-GB" sz="1400" dirty="0"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4376" y="4106636"/>
                <a:ext cx="2723624" cy="2435923"/>
              </a:xfrm>
              <a:prstGeom prst="rect">
                <a:avLst/>
              </a:prstGeom>
              <a:blipFill>
                <a:blip r:embed="rId5"/>
                <a:stretch>
                  <a:fillRect l="-671" t="-50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angle 7"/>
          <p:cNvSpPr/>
          <p:nvPr/>
        </p:nvSpPr>
        <p:spPr>
          <a:xfrm>
            <a:off x="346654" y="6930242"/>
            <a:ext cx="3429000" cy="150028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GB" sz="1400" dirty="0"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netball court has an area of 224 m</a:t>
            </a:r>
            <a:r>
              <a:rPr lang="en-GB" sz="1400" baseline="30000" dirty="0"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en-GB" sz="1400" dirty="0"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If the length were decreased by 1 m and the width increased by 1 m, the area would be increased by 1 m</a:t>
            </a:r>
            <a:r>
              <a:rPr lang="en-GB" sz="1400" baseline="30000" dirty="0"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en-GB" sz="1400" dirty="0"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Find the dimensions of the court.</a:t>
            </a:r>
            <a:endParaRPr lang="en-GB" sz="1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5281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04037" y="425302"/>
            <a:ext cx="1541721" cy="382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Solutions</a:t>
            </a:r>
            <a:endParaRPr lang="en-GB" dirty="0"/>
          </a:p>
        </p:txBody>
      </p:sp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532" y="1166597"/>
            <a:ext cx="6120167" cy="3708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281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9" ma:contentTypeDescription="Create a new document." ma:contentTypeScope="" ma:versionID="2818edeb87754b816a04c06b567c9cd5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0f69a71ef8ddfd4589663ba2b2d2b7dc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C4342AF-FB97-42D9-AA3C-675762288DFB}">
  <ds:schemaRefs>
    <ds:schemaRef ds:uri="http://schemas.openxmlformats.org/package/2006/metadata/core-properties"/>
    <ds:schemaRef ds:uri="http://purl.org/dc/terms/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microsoft.com/office/infopath/2007/PartnerControls"/>
    <ds:schemaRef ds:uri="8c49430d-f190-4cd8-83c3-84bb6a3d29af"/>
    <ds:schemaRef ds:uri="070f71ce-64c7-4b17-bb6b-21ebf0c68387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EE1683C-C99D-46CB-B22B-DE237F1A13E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23EF780-1F46-43BD-94BD-202093BEE3BE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503</TotalTime>
  <Words>176</Words>
  <Application>Microsoft Office PowerPoint</Application>
  <PresentationFormat>A4 Paper (210x297 mm)</PresentationFormat>
  <Paragraphs>17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Cambria Math</vt:lpstr>
      <vt:lpstr>Times New Roman</vt:lpstr>
      <vt:lpstr>Verdana</vt:lpstr>
      <vt:lpstr>Office Theme</vt:lpstr>
      <vt:lpstr>PowerPoint Presentation</vt:lpstr>
      <vt:lpstr>PowerPoint Presentation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Crosbie, Anna</dc:creator>
  <cp:lastModifiedBy>Edgar, Jill</cp:lastModifiedBy>
  <cp:revision>36</cp:revision>
  <dcterms:created xsi:type="dcterms:W3CDTF">2022-12-15T12:33:58Z</dcterms:created>
  <dcterms:modified xsi:type="dcterms:W3CDTF">2024-03-07T20:31:14Z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