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6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1/19/proof-of-trigonometric-identiti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“Trigonometric Identities”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https://corbettmaths.com/2013/01/19/proof-of-trigonometric-identities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dirty="0"/>
              <a:t>Knowing important trigonometric identities and applying them to solve equations.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92486" y="3995326"/>
            <a:ext cx="279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Simplify the following:</a:t>
            </a:r>
            <a:endParaRPr lang="en-GB" sz="14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35" y="4473391"/>
            <a:ext cx="6439799" cy="423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48" y="983097"/>
            <a:ext cx="6477904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B64E7E-9E73-4395-9206-330C0F674D8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47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38</cp:revision>
  <dcterms:created xsi:type="dcterms:W3CDTF">2022-12-15T12:33:58Z</dcterms:created>
  <dcterms:modified xsi:type="dcterms:W3CDTF">2024-03-10T10:37:55Z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