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corbettmaths.com/2019/04/24/multiplying-matrices-2x2-by-2x1/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corbettmaths.com/2019/06/25/multiplying-by-a-scalar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hyperlink" Target="https://corbettmaths.com/2019/04/24/multiplying-matrices-2x2-by-2x2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Follow these links </a:t>
            </a:r>
            <a:r>
              <a:rPr lang="en-GB" sz="1400" dirty="0"/>
              <a:t>to watch </a:t>
            </a:r>
            <a:r>
              <a:rPr lang="en-GB" sz="1400" dirty="0" smtClean="0"/>
              <a:t>videos </a:t>
            </a:r>
            <a:r>
              <a:rPr lang="en-GB" sz="1400" dirty="0"/>
              <a:t>on </a:t>
            </a:r>
            <a:r>
              <a:rPr lang="en-GB" sz="1400" dirty="0" smtClean="0"/>
              <a:t>“Matrices”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https://corbettmaths.com/2019/06/25/multiplying-by-a-scalar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https://corbettmaths.com/2019/04/24/multiplying-matrices-2x2-by-2x1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4"/>
              </a:rPr>
              <a:t>https://corbettmaths.com/2019/04/24/multiplying-matrices-2x2-by-2x2</a:t>
            </a:r>
            <a:r>
              <a:rPr lang="en-GB" sz="1400" dirty="0" smtClean="0">
                <a:hlinkClick r:id="rId4"/>
              </a:rPr>
              <a:t>/</a:t>
            </a:r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Mulltiplying matrices by a scalar quantity and by another matrix.</a:t>
            </a:r>
            <a:endParaRPr lang="en-GB"/>
          </a:p>
          <a:p>
            <a:pPr algn="ctr"/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346654" y="4169301"/>
                <a:ext cx="3429000" cy="484978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US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Work out: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US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(a)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  <m:r>
                      <a:rPr lang="en-US" sz="1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×</m:t>
                    </m:r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US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US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(b)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  <m:r>
                      <a:rPr lang="en-US" sz="1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×</m:t>
                    </m:r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US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US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(c)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−2</m:t>
                              </m:r>
                            </m:e>
                          </m:mr>
                        </m:m>
                      </m:e>
                    </m:d>
                    <m:r>
                      <a:rPr lang="en-US" sz="1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×</m:t>
                    </m:r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US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US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(d)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7</m:t>
                              </m:r>
                            </m:e>
                          </m:mr>
                        </m:m>
                      </m:e>
                    </m:d>
                    <m:r>
                      <a:rPr lang="en-US" sz="1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×</m:t>
                    </m:r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−2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US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US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(e)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r>
                      <a:rPr lang="en-US" sz="1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×</m:t>
                    </m:r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US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US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(f)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sz="1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×</m:t>
                    </m:r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654" y="4169301"/>
                <a:ext cx="3429000" cy="4849789"/>
              </a:xfrm>
              <a:prstGeom prst="rect">
                <a:avLst/>
              </a:prstGeom>
              <a:blipFill>
                <a:blip r:embed="rId7"/>
                <a:stretch>
                  <a:fillRect l="-5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3200399" y="4534975"/>
                <a:ext cx="3429000" cy="283462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US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(a)	Given that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GB" sz="1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GB" sz="1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e>
                          </m:mr>
                          <m:mr>
                            <m:e>
                              <m:r>
                                <a:rPr lang="en-GB" sz="1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GB" sz="1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GB" sz="1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GB" sz="1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7</m:t>
                              </m:r>
                            </m:e>
                          </m:mr>
                        </m:m>
                      </m:e>
                    </m:d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GB" sz="1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22</m:t>
                              </m:r>
                            </m:e>
                          </m:mr>
                          <m:mr>
                            <m:e>
                              <m:r>
                                <a:rPr lang="en-GB" sz="1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9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	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work out the value of 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(b)	Matrix</a:t>
                </a:r>
                <a:r>
                  <a:rPr lang="en-GB" sz="1400" b="1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P </a:t>
                </a: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GB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GB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GB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GB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sz="1400" b="1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indent="457200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Matrix</a:t>
                </a:r>
                <a:r>
                  <a:rPr lang="en-GB" sz="1400" b="1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Q </a:t>
                </a: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GB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GB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GB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GB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sz="1400" b="1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You are given that</a:t>
                </a:r>
                <a:r>
                  <a:rPr lang="en-GB" sz="1400" b="1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PQ </a:t>
                </a: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</a:t>
                </a:r>
                <a:r>
                  <a:rPr lang="en-GB" sz="1400" b="1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QP</a:t>
                </a: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 Work out the values of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399" y="4534975"/>
                <a:ext cx="3429000" cy="2834622"/>
              </a:xfrm>
              <a:prstGeom prst="rect">
                <a:avLst/>
              </a:prstGeom>
              <a:blipFill>
                <a:blip r:embed="rId8"/>
                <a:stretch>
                  <a:fillRect l="-534" b="-4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104679"/>
            <a:ext cx="4734586" cy="3162741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4890927"/>
            <a:ext cx="5639587" cy="2295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18E92EDC-FE85-4FBE-9DE3-EC38426D3395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514</TotalTime>
  <Words>312</Words>
  <Application>Microsoft Office PowerPoint</Application>
  <PresentationFormat>A4 Paper (210x297 mm)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Verdana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37</cp:revision>
  <dcterms:created xsi:type="dcterms:W3CDTF">2022-12-15T12:33:58Z</dcterms:created>
  <dcterms:modified xsi:type="dcterms:W3CDTF">2024-03-10T10:51:04Z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