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7/09/25/function-machines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Q605, Q878, Q184 and Q344 </a:t>
            </a:r>
            <a:r>
              <a:rPr lang="en-GB" sz="1400" dirty="0" smtClean="0"/>
              <a:t>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/>
              <a:t>this link to watch a video on </a:t>
            </a:r>
            <a:r>
              <a:rPr lang="en-GB" sz="1400" dirty="0" smtClean="0"/>
              <a:t>“Function machines”</a:t>
            </a:r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https://corbettmaths.com/2017/09/25/function-machines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Interpreting simple expressions a functions with input and outputs through diagrammatic function machines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04" y="4085370"/>
            <a:ext cx="5248645" cy="5119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228521"/>
            <a:ext cx="5055145" cy="3876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dcmitype/"/>
    <ds:schemaRef ds:uri="http://purl.org/dc/elements/1.1/"/>
    <ds:schemaRef ds:uri="8c49430d-f190-4cd8-83c3-84bb6a3d29af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070f71ce-64c7-4b17-bb6b-21ebf0c68387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E5D79C-4168-4497-8795-C3C97FCEAFD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502</TotalTime>
  <Words>61</Words>
  <Application>Microsoft Office PowerPoint</Application>
  <PresentationFormat>A4 Paper (210x297 mm)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36</cp:revision>
  <dcterms:created xsi:type="dcterms:W3CDTF">2022-12-15T12:33:58Z</dcterms:created>
  <dcterms:modified xsi:type="dcterms:W3CDTF">2024-03-05T11:01:22Z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