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05/03/2024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12/23/changing-the-subject-video-7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Enter code </a:t>
            </a:r>
            <a:r>
              <a:rPr lang="en-GB" sz="1400" dirty="0" smtClean="0"/>
              <a:t>U556 </a:t>
            </a:r>
            <a:r>
              <a:rPr lang="en-GB" sz="1400" dirty="0" smtClean="0"/>
              <a:t>in the </a:t>
            </a:r>
            <a:r>
              <a:rPr lang="en-GB" sz="1400" dirty="0" err="1" smtClean="0"/>
              <a:t>Sparx</a:t>
            </a:r>
            <a:r>
              <a:rPr lang="en-GB" sz="1400" dirty="0" smtClean="0"/>
              <a:t> independent learning section and/or</a:t>
            </a:r>
          </a:p>
          <a:p>
            <a:endParaRPr lang="en-GB" sz="1400" dirty="0" smtClean="0"/>
          </a:p>
          <a:p>
            <a:r>
              <a:rPr lang="en-GB" sz="1400" dirty="0" smtClean="0"/>
              <a:t>Follow </a:t>
            </a:r>
            <a:r>
              <a:rPr lang="en-GB" sz="1400" dirty="0"/>
              <a:t>this link to watch a video on </a:t>
            </a:r>
            <a:r>
              <a:rPr lang="en-GB" sz="1400" dirty="0" smtClean="0"/>
              <a:t>“Rearranging formula”</a:t>
            </a:r>
            <a:endParaRPr lang="en-GB" sz="1400" dirty="0" smtClean="0"/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https://corbettmaths.com/2013/12/23/changing-the-subject-video-7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89880" y="422083"/>
            <a:ext cx="48687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Changing the subject of a formula involving multiple steps, including fractions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76" y="4303048"/>
            <a:ext cx="6049532" cy="34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1386577"/>
            <a:ext cx="5981700" cy="2565943"/>
          </a:xfrm>
          <a:prstGeom prst="rect">
            <a:avLst/>
          </a:prstGeom>
        </p:spPr>
      </p:pic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037" y="3952520"/>
            <a:ext cx="5943600" cy="2588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8c49430d-f190-4cd8-83c3-84bb6a3d29af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070f71ce-64c7-4b17-bb6b-21ebf0c68387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357FE09-8C57-46E3-AA7F-CDF630AA86C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54</Words>
  <Application>Microsoft Office PowerPoint</Application>
  <PresentationFormat>A4 Paper (210x297 mm)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36</cp:revision>
  <dcterms:created xsi:type="dcterms:W3CDTF">2022-12-15T12:33:58Z</dcterms:created>
  <dcterms:modified xsi:type="dcterms:W3CDTF">2024-03-05T11:08:17Z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