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2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Enter the codes from your QLA </a:t>
            </a:r>
            <a:r>
              <a:rPr lang="en-GB" sz="2400" dirty="0" smtClean="0"/>
              <a:t>in the </a:t>
            </a:r>
            <a:r>
              <a:rPr lang="en-GB" sz="2400" dirty="0" err="1" smtClean="0"/>
              <a:t>Sparx</a:t>
            </a:r>
            <a:r>
              <a:rPr lang="en-GB" sz="2400" dirty="0" smtClean="0"/>
              <a:t> independent learning </a:t>
            </a:r>
            <a:r>
              <a:rPr lang="en-GB" sz="2400" dirty="0" smtClean="0"/>
              <a:t>section</a:t>
            </a:r>
            <a:endParaRPr lang="en-GB" sz="2400" dirty="0"/>
          </a:p>
          <a:p>
            <a:endParaRPr lang="en-GB" sz="1400" dirty="0"/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Reviewing the QLA from the regular mock paper and identifying three key areas to work on before the next </a:t>
            </a:r>
            <a:r>
              <a:rPr lang="en-US" dirty="0" smtClean="0"/>
              <a:t>paper.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EA56EF-C7F1-42A4-80C7-53035AEE51D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497</TotalTime>
  <Words>33</Words>
  <Application>Microsoft Office PowerPoint</Application>
  <PresentationFormat>A4 Paper (210x297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36</cp:revision>
  <dcterms:created xsi:type="dcterms:W3CDTF">2022-12-15T12:33:58Z</dcterms:created>
  <dcterms:modified xsi:type="dcterms:W3CDTF">2024-03-10T10:54:40Z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