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3/12/28/changing-the-subject-advanced-video-8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tmp"/><Relationship Id="rId4" Type="http://schemas.openxmlformats.org/officeDocument/2006/relationships/image" Target="../media/image6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</a:t>
            </a:r>
            <a:r>
              <a:rPr lang="en-GB" sz="1400" dirty="0" smtClean="0"/>
              <a:t>U556 </a:t>
            </a:r>
            <a:r>
              <a:rPr lang="en-GB" sz="1400" dirty="0" smtClean="0"/>
              <a:t>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/>
              <a:t>this link to watch a video on </a:t>
            </a:r>
            <a:r>
              <a:rPr lang="en-GB" sz="1400" dirty="0" smtClean="0"/>
              <a:t>“Rearranging formula”</a:t>
            </a:r>
            <a:endParaRPr lang="en-GB" sz="1400" dirty="0" smtClean="0"/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https://corbettmaths.com/2013/12/28/changing-the-subject-advanced-video-8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Changing the subject of a formula </a:t>
            </a:r>
            <a:r>
              <a:rPr lang="en-GB" dirty="0" smtClean="0"/>
              <a:t>where x appears twice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76" y="4214764"/>
            <a:ext cx="6107554" cy="4300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1042827"/>
            <a:ext cx="2314898" cy="2295845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3338672"/>
            <a:ext cx="2524477" cy="4601217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9803" y="1042827"/>
            <a:ext cx="2276793" cy="4858428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066" y="6110236"/>
            <a:ext cx="1724266" cy="73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  <ds:schemaRef ds:uri="8c49430d-f190-4cd8-83c3-84bb6a3d29af"/>
    <ds:schemaRef ds:uri="070f71ce-64c7-4b17-bb6b-21ebf0c6838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51AF34C-F750-47E6-A1FA-68A8B43B27B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505</TotalTime>
  <Words>52</Words>
  <Application>Microsoft Office PowerPoint</Application>
  <PresentationFormat>A4 Paper (210x297 mm)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37</cp:revision>
  <dcterms:created xsi:type="dcterms:W3CDTF">2022-12-15T12:33:58Z</dcterms:created>
  <dcterms:modified xsi:type="dcterms:W3CDTF">2024-03-05T11:12:02Z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