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4/24/quadratic-formula/" TargetMode="External"/><Relationship Id="rId7" Type="http://schemas.openxmlformats.org/officeDocument/2006/relationships/image" Target="../media/image3.tmp"/><Relationship Id="rId2" Type="http://schemas.openxmlformats.org/officeDocument/2006/relationships/hyperlink" Target="https://corbettmaths.com/2013/05/03/solving-quadratics-by-factorising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s://corbettmaths.com/2013/12/29/completing-the-square-video-1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U228, U960, U589 and U665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a </a:t>
            </a:r>
            <a:r>
              <a:rPr lang="en-GB" sz="1400" dirty="0" smtClean="0"/>
              <a:t>videos on “solving quadratics”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https://corbettmaths.com/2013/05/03/solving-quadratics-by-factorising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https://corbettmaths.com/2013/04/24/quadratic-formula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https://corbettmaths.com/2013/12/29/completing-the-square-video-10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41009" y="3565777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634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417320"/>
            <a:ext cx="6524626" cy="61907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Solving quadratic equations using a range of methods. 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1" y="4167399"/>
            <a:ext cx="4810351" cy="526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311902"/>
            <a:ext cx="5560035" cy="479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BD3AE0-2117-4E0F-BEEE-7493580271A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515</TotalTime>
  <Words>66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37</cp:revision>
  <dcterms:created xsi:type="dcterms:W3CDTF">2022-12-15T12:33:58Z</dcterms:created>
  <dcterms:modified xsi:type="dcterms:W3CDTF">2024-03-07T20:21:51Z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