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-large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7" r:id="rId2"/>
    <p:sldId id="256" r:id="rId3"/>
    <p:sldId id="274" r:id="rId4"/>
    <p:sldId id="258" r:id="rId5"/>
    <p:sldId id="276" r:id="rId6"/>
    <p:sldId id="259" r:id="rId7"/>
    <p:sldId id="260" r:id="rId8"/>
    <p:sldId id="275" r:id="rId9"/>
    <p:sldId id="261" r:id="rId10"/>
    <p:sldId id="273" r:id="rId11"/>
    <p:sldId id="262" r:id="rId12"/>
    <p:sldId id="272" r:id="rId13"/>
    <p:sldId id="263" r:id="rId14"/>
    <p:sldId id="280" r:id="rId15"/>
    <p:sldId id="264" r:id="rId16"/>
    <p:sldId id="281" r:id="rId17"/>
    <p:sldId id="265" r:id="rId18"/>
    <p:sldId id="282" r:id="rId19"/>
    <p:sldId id="266" r:id="rId20"/>
    <p:sldId id="283" r:id="rId21"/>
    <p:sldId id="267" r:id="rId22"/>
    <p:sldId id="277" r:id="rId23"/>
    <p:sldId id="268" r:id="rId24"/>
    <p:sldId id="278" r:id="rId25"/>
    <p:sldId id="269" r:id="rId26"/>
    <p:sldId id="279" r:id="rId27"/>
  </p:sldIdLst>
  <p:sldSz cx="6858000" cy="9906000" type="A4"/>
  <p:notesSz cx="6797675" cy="9928225"/>
  <p:defaultTextStyle>
    <a:defPPr>
      <a:defRPr lang="en-US"/>
    </a:defPPr>
    <a:lvl1pPr marL="0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E86C8-7699-41FC-A042-307C4A14196B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4ECAC-CD42-493B-8800-88C08B4F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53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7B87-9268-4B74-B573-E13A3589C2D5}" type="datetime1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84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5E13-935A-4C82-98C8-B98262DE4255}" type="datetime1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39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664B-2045-456E-9B07-5FBB9062F9F0}" type="datetime1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57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9B8D-001B-4971-911D-2216530E9CC9}" type="datetime1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59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C6DE-04C1-4D26-B480-F63F37433EA8}" type="datetime1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49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0A36-97E2-49C3-ADD1-7AC5F57484B6}" type="datetime1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0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989C-036D-4B5D-9129-8DE481DA2C32}" type="datetime1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1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9DF3-EDC9-48C8-9F8D-63A32547BCDB}" type="datetime1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60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DE6D-1858-4AE5-A5DD-8CA5376D6C55}" type="datetime1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10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00E-A305-4A8E-BF28-868A1B57E934}" type="datetime1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61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02E-BA5B-409C-BB4B-3D80C073AA9F}" type="datetime1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53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6E6AD-B046-4361-AB3D-C59D3FDC4747}" type="datetime1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4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-large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Language Paper 1: Question 5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Descriptive Writing Practice Homework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00" y="5069947"/>
            <a:ext cx="3801600" cy="380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86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10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39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300"/>
            <a:ext cx="6858000" cy="4229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77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12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595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350"/>
            <a:ext cx="6858000" cy="4343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439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14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18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6858000" cy="41772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941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16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70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</a:t>
            </a:r>
            <a:r>
              <a:rPr lang="en-GB" sz="1600" dirty="0" smtClean="0"/>
              <a:t>description of a circus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629"/>
            <a:ext cx="6858000" cy="452305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366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18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602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</a:t>
            </a:r>
            <a:r>
              <a:rPr lang="en-GB" sz="1600" dirty="0" smtClean="0"/>
              <a:t>description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4085"/>
            <a:ext cx="6858000" cy="40433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56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787"/>
            <a:ext cx="6858000" cy="4570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of a </a:t>
            </a:r>
            <a:r>
              <a:rPr lang="en-GB" sz="1600" dirty="0" smtClean="0"/>
              <a:t>dark street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352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20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055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</a:t>
            </a:r>
            <a:r>
              <a:rPr lang="en-GB" sz="1600" dirty="0" smtClean="0"/>
              <a:t>description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76" y="1757763"/>
            <a:ext cx="3542969" cy="44287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554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22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414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</a:t>
            </a:r>
            <a:r>
              <a:rPr lang="en-GB" sz="1600" dirty="0" smtClean="0"/>
              <a:t>description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56" y="1888214"/>
            <a:ext cx="4167809" cy="41678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778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24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568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</a:t>
            </a:r>
            <a:r>
              <a:rPr lang="en-GB" sz="1600" dirty="0" smtClean="0"/>
              <a:t>description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0" y="2044913"/>
            <a:ext cx="5276382" cy="35862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05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26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51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3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0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593"/>
            <a:ext cx="6858000" cy="4288999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95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5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17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of a wood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2" y="1638300"/>
            <a:ext cx="6867442" cy="4152899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7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407"/>
            <a:ext cx="6858000" cy="4527423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54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8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151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about destruction,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5171"/>
            <a:ext cx="6858000" cy="4093895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016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9" ma:contentTypeDescription="Create a new document." ma:contentTypeScope="" ma:versionID="2818edeb87754b816a04c06b567c9cd5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0f69a71ef8ddfd4589663ba2b2d2b7dc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885E7674-7886-4571-9BA1-16D096F305C2}"/>
</file>

<file path=customXml/itemProps2.xml><?xml version="1.0" encoding="utf-8"?>
<ds:datastoreItem xmlns:ds="http://schemas.openxmlformats.org/officeDocument/2006/customXml" ds:itemID="{142617CC-7A66-437A-B21E-6DEEC7E25892}"/>
</file>

<file path=customXml/itemProps3.xml><?xml version="1.0" encoding="utf-8"?>
<ds:datastoreItem xmlns:ds="http://schemas.openxmlformats.org/officeDocument/2006/customXml" ds:itemID="{09DB241A-2BE2-4D43-87F7-0AFADCE244F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2292</Words>
  <Application>Microsoft Office PowerPoint</Application>
  <PresentationFormat>A4 Paper (210x297 mm)</PresentationFormat>
  <Paragraphs>298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Language Paper 1: Question 5  Descriptive Writing Practice Homework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Hale</dc:creator>
  <cp:lastModifiedBy>McRae, Emma</cp:lastModifiedBy>
  <cp:revision>9</cp:revision>
  <cp:lastPrinted>2017-12-11T11:32:52Z</cp:lastPrinted>
  <dcterms:created xsi:type="dcterms:W3CDTF">2017-03-10T20:36:00Z</dcterms:created>
  <dcterms:modified xsi:type="dcterms:W3CDTF">2019-12-16T14:48:46Z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