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tmp"/><Relationship Id="rId2" Type="http://schemas.openxmlformats.org/officeDocument/2006/relationships/hyperlink" Target="https://corbettmaths.com/2019/12/31/geometric-proof-video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</a:t>
            </a:r>
            <a:r>
              <a:rPr lang="en-GB" sz="1400" dirty="0" smtClean="0"/>
              <a:t>U459, U251, U489, U130, and U808 in </a:t>
            </a:r>
            <a:r>
              <a:rPr lang="en-GB" sz="1400" dirty="0" smtClean="0"/>
              <a:t>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 smtClean="0"/>
              <a:t>this link </a:t>
            </a:r>
            <a:r>
              <a:rPr lang="en-GB" sz="1400" dirty="0"/>
              <a:t>to </a:t>
            </a:r>
            <a:r>
              <a:rPr lang="en-GB" sz="1400" dirty="0" smtClean="0"/>
              <a:t>watch a video </a:t>
            </a:r>
            <a:r>
              <a:rPr lang="en-GB" sz="1400" dirty="0"/>
              <a:t>on </a:t>
            </a:r>
            <a:r>
              <a:rPr lang="en-GB" sz="1400" dirty="0" smtClean="0"/>
              <a:t>“Geometric Proof”</a:t>
            </a:r>
          </a:p>
          <a:p>
            <a:r>
              <a:rPr lang="en-GB" sz="1400" dirty="0">
                <a:hlinkClick r:id="rId2"/>
              </a:rPr>
              <a:t>https://corbettmaths.com/2019/12/31/geometric-proof-video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192486" y="3738817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2"/>
            <a:ext cx="6524626" cy="17815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627262"/>
            <a:ext cx="6524626" cy="59807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Constructing geometric proofs using known angle facts to justify missing angle results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51" y="4400186"/>
            <a:ext cx="2629195" cy="2038714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17" y="6702145"/>
            <a:ext cx="2746983" cy="2518644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046" y="5905257"/>
            <a:ext cx="2705554" cy="2343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413" y="808074"/>
            <a:ext cx="3324689" cy="3886742"/>
          </a:xfrm>
          <a:prstGeom prst="rect">
            <a:avLst/>
          </a:prstGeom>
        </p:spPr>
      </p:pic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5077588"/>
            <a:ext cx="3229426" cy="3648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Solutions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518" y="1142688"/>
            <a:ext cx="4621982" cy="5707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247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8c49430d-f190-4cd8-83c3-84bb6a3d29af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8F347B3-3784-498C-A741-926114DF3C7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527</TotalTime>
  <Words>64</Words>
  <Application>Microsoft Office PowerPoint</Application>
  <PresentationFormat>A4 Paper (210x297 mm)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40</cp:revision>
  <dcterms:created xsi:type="dcterms:W3CDTF">2022-12-15T12:33:58Z</dcterms:created>
  <dcterms:modified xsi:type="dcterms:W3CDTF">2024-03-03T15:40:04Z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