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rbettmaths.com/2013/04/04/circle-theorems-examples/" TargetMode="External"/><Relationship Id="rId2" Type="http://schemas.openxmlformats.org/officeDocument/2006/relationships/hyperlink" Target="https://corbettmaths.com/2013/04/04/circle-theorems-theorem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U459, U251, U489, U130, and U808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these links </a:t>
            </a:r>
            <a:r>
              <a:rPr lang="en-GB" sz="1400" dirty="0"/>
              <a:t>to watch </a:t>
            </a:r>
            <a:r>
              <a:rPr lang="en-GB" sz="1400" dirty="0" smtClean="0"/>
              <a:t> videos </a:t>
            </a:r>
            <a:r>
              <a:rPr lang="en-GB" sz="1400" dirty="0"/>
              <a:t>on </a:t>
            </a:r>
            <a:r>
              <a:rPr lang="en-GB" sz="1400" dirty="0" smtClean="0"/>
              <a:t>“Circle Theorems”</a:t>
            </a:r>
          </a:p>
          <a:p>
            <a:r>
              <a:rPr lang="en-GB" sz="1400" dirty="0">
                <a:hlinkClick r:id="rId2"/>
              </a:rPr>
              <a:t>https://corbettmaths.com/2013/04/04/circle-theorems-theorems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r>
              <a:rPr lang="en-GB" sz="1400" dirty="0">
                <a:hlinkClick r:id="rId3"/>
              </a:rPr>
              <a:t>https://corbettmaths.com/2013/04/04/circle-theorems-examples</a:t>
            </a:r>
            <a:r>
              <a:rPr lang="en-GB" sz="1400" dirty="0" smtClean="0">
                <a:hlinkClick r:id="rId3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192486" y="3738817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2"/>
            <a:ext cx="6524626" cy="17815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27262"/>
            <a:ext cx="6524626" cy="59807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Using circle theorems to find missing angles in increasingly more complex diagrams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4343700"/>
            <a:ext cx="4858428" cy="5229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" y="971201"/>
            <a:ext cx="6000750" cy="5801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070f71ce-64c7-4b17-bb6b-21ebf0c68387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8c49430d-f190-4cd8-83c3-84bb6a3d29a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94158A-661D-483E-B8F2-679F28BE816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</TotalTime>
  <Words>66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38</cp:revision>
  <dcterms:created xsi:type="dcterms:W3CDTF">2022-12-15T12:33:58Z</dcterms:created>
  <dcterms:modified xsi:type="dcterms:W3CDTF">2024-03-03T15:28:31Z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