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hyperlink" Target="https://corbettmaths.com/2016/07/28/pressure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6/01/01/speed-distance-time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6/06/07/density/" TargetMode="External"/><Relationship Id="rId9" Type="http://schemas.openxmlformats.org/officeDocument/2006/relationships/image" Target="../media/image5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U151, U256, U910 and U527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Speed, density and pressure</a:t>
            </a:r>
          </a:p>
          <a:p>
            <a:r>
              <a:rPr lang="en-GB" sz="1400" dirty="0">
                <a:hlinkClick r:id="rId2"/>
              </a:rPr>
              <a:t>https://corbettmaths.com/2016/01/01/speed-distance-time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/>
          </a:p>
          <a:p>
            <a:r>
              <a:rPr lang="en-GB" sz="1400" dirty="0">
                <a:hlinkClick r:id="rId3"/>
              </a:rPr>
              <a:t>https://corbettmaths.com/2016/07/28/pressure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/>
          </a:p>
          <a:p>
            <a:r>
              <a:rPr lang="en-GB" sz="1400" dirty="0">
                <a:hlinkClick r:id="rId4"/>
              </a:rPr>
              <a:t>https://corbettmaths.com/2016/06/07/density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using and converting a range of compound units given in a variety of contexts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6" y="4533694"/>
            <a:ext cx="4379514" cy="116720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74" y="5841682"/>
            <a:ext cx="3762900" cy="1448002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7378622"/>
            <a:ext cx="3972479" cy="18862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12820" y="5624214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24376" y="7197141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808074"/>
            <a:ext cx="2758263" cy="35082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40" y="6257745"/>
            <a:ext cx="2961147" cy="33312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26" y="4394259"/>
            <a:ext cx="2986863" cy="372697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070f71ce-64c7-4b17-bb6b-21ebf0c68387"/>
    <ds:schemaRef ds:uri="http://purl.org/dc/terms/"/>
    <ds:schemaRef ds:uri="8c49430d-f190-4cd8-83c3-84bb6a3d29af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EFA4B0-591E-4B46-933E-360E8714261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74</Words>
  <Application>Microsoft Office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37</cp:revision>
  <dcterms:created xsi:type="dcterms:W3CDTF">2022-12-15T12:33:58Z</dcterms:created>
  <dcterms:modified xsi:type="dcterms:W3CDTF">2024-03-03T13:27:08Z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