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21/11/18/real-life-graphs-video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smtClean="0"/>
              <a:t>code </a:t>
            </a:r>
            <a:r>
              <a:rPr lang="en-GB" sz="1400" smtClean="0"/>
              <a:t>U652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</a:t>
            </a:r>
            <a:r>
              <a:rPr lang="en-GB" sz="1400" dirty="0" smtClean="0"/>
              <a:t>re</a:t>
            </a:r>
            <a:r>
              <a:rPr lang="en-GB" sz="1400" dirty="0" smtClean="0"/>
              <a:t>al life graphs”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https://corbettmaths.com/2021/11/18/real-life-graphs-video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Constructing linear functions from real life problems and plotting their corresponding graphs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46654" y="6944879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80" y="4692788"/>
            <a:ext cx="4025072" cy="1929322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7338562"/>
            <a:ext cx="4758256" cy="219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37" y="966577"/>
            <a:ext cx="6449325" cy="301984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31" y="4728956"/>
            <a:ext cx="6163535" cy="296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D5F6497F-EFC1-402D-AEB4-3D6C0DF2E3BD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</TotalTime>
  <Words>57</Words>
  <Application>Microsoft Office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43</cp:revision>
  <dcterms:created xsi:type="dcterms:W3CDTF">2022-12-15T12:33:58Z</dcterms:created>
  <dcterms:modified xsi:type="dcterms:W3CDTF">2024-03-03T14:31:23Z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