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corbettmaths.com/2013/05/11/surd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U338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links </a:t>
            </a:r>
            <a:r>
              <a:rPr lang="en-GB" sz="1400" dirty="0"/>
              <a:t>to </a:t>
            </a:r>
            <a:r>
              <a:rPr lang="en-GB" sz="1400" dirty="0" smtClean="0"/>
              <a:t>watch a video </a:t>
            </a:r>
            <a:r>
              <a:rPr lang="en-GB" sz="1400" dirty="0"/>
              <a:t>on </a:t>
            </a:r>
            <a:r>
              <a:rPr lang="en-GB" sz="1400" dirty="0" smtClean="0"/>
              <a:t>“</a:t>
            </a:r>
            <a:r>
              <a:rPr lang="en-GB" sz="1400" dirty="0" smtClean="0"/>
              <a:t>simplifying surds</a:t>
            </a:r>
            <a:r>
              <a:rPr lang="en-GB" sz="1400" dirty="0" smtClean="0"/>
              <a:t>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https://corbettmaths.com/2013/05/11/surds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writing surds in their simplest form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02472" y="5844073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788446" y="4352927"/>
            <a:ext cx="15268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Simplify the following</a:t>
            </a:r>
            <a:endParaRPr lang="en-GB" sz="1200" dirty="0"/>
          </a:p>
        </p:txBody>
      </p:sp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20" y="4723957"/>
            <a:ext cx="5229955" cy="1086002"/>
          </a:xfrm>
          <a:prstGeom prst="rect">
            <a:avLst/>
          </a:prstGeom>
        </p:spPr>
      </p:pic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6189988"/>
            <a:ext cx="5125165" cy="11622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31158" y="7362897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Q3</a:t>
            </a:r>
            <a:endParaRPr lang="en-GB" dirty="0"/>
          </a:p>
        </p:txBody>
      </p:sp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72" y="7742926"/>
            <a:ext cx="5887272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14" y="808074"/>
            <a:ext cx="5953956" cy="1124107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04" y="2459010"/>
            <a:ext cx="5849166" cy="1057423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59" y="3937190"/>
            <a:ext cx="5506218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A91F1A82-081A-4127-A887-DC44C4BB58DC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</TotalTime>
  <Words>55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47</cp:revision>
  <dcterms:created xsi:type="dcterms:W3CDTF">2022-12-15T12:33:58Z</dcterms:created>
  <dcterms:modified xsi:type="dcterms:W3CDTF">2024-03-03T14:49:33Z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