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-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3/03/03/fractional-indices/" TargetMode="External"/><Relationship Id="rId7" Type="http://schemas.openxmlformats.org/officeDocument/2006/relationships/image" Target="../media/image4.tmp"/><Relationship Id="rId2" Type="http://schemas.openxmlformats.org/officeDocument/2006/relationships/hyperlink" Target="https://corbettmaths.com/2013/03/24/negative-indic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U985 and U772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</a:t>
            </a:r>
            <a:r>
              <a:rPr lang="en-GB" sz="1400" dirty="0" smtClean="0"/>
              <a:t>watch videos </a:t>
            </a:r>
            <a:r>
              <a:rPr lang="en-GB" sz="1400" dirty="0"/>
              <a:t>on </a:t>
            </a:r>
            <a:r>
              <a:rPr lang="en-GB" sz="1400" dirty="0" smtClean="0"/>
              <a:t>“indices”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https://corbettmaths.com/2013/03/24/negative-indices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3"/>
              </a:rPr>
              <a:t>https://corbettmaths.com/2013/03/03/fractional-indices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4288" y="3797291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8335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683839"/>
            <a:ext cx="6524626" cy="5924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Simplifying and evaluating expressions involving negative and fractional indices 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4288" y="4323456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Q1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325630" y="6502621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Q2</a:t>
            </a:r>
            <a:endParaRPr lang="en-GB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41" y="4843652"/>
            <a:ext cx="5553850" cy="1505160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6" y="6898450"/>
            <a:ext cx="5458587" cy="195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92" y="1043565"/>
            <a:ext cx="6134956" cy="189574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92" y="3773046"/>
            <a:ext cx="6134956" cy="103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C52D10DD-841D-4A2F-AEA6-1EC0EEDE8669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581</TotalTime>
  <Words>57</Words>
  <Application>Microsoft Office PowerPoint</Application>
  <PresentationFormat>A4 Paper (210x297 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45</cp:revision>
  <dcterms:created xsi:type="dcterms:W3CDTF">2022-12-15T12:33:58Z</dcterms:created>
  <dcterms:modified xsi:type="dcterms:W3CDTF">2024-03-03T14:41:42Z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