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1908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03/03/2024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5/11/rationalising-denominators/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U707 and U281 in </a:t>
            </a:r>
            <a:r>
              <a:rPr lang="en-GB" sz="1400" dirty="0" smtClean="0"/>
              <a:t>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 smtClean="0"/>
              <a:t>this links </a:t>
            </a:r>
            <a:r>
              <a:rPr lang="en-GB" sz="1400" dirty="0"/>
              <a:t>to </a:t>
            </a:r>
            <a:r>
              <a:rPr lang="en-GB" sz="1400" dirty="0" smtClean="0"/>
              <a:t>watch a video </a:t>
            </a:r>
            <a:r>
              <a:rPr lang="en-GB" sz="1400" dirty="0"/>
              <a:t>on </a:t>
            </a:r>
            <a:r>
              <a:rPr lang="en-GB" sz="1400" dirty="0" smtClean="0"/>
              <a:t>“rationalising denominators”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>
                <a:hlinkClick r:id="rId2"/>
              </a:rPr>
              <a:t>https://corbettmaths.com/2013/05/11/rationalising-denominators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4288" y="3797291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8335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683839"/>
            <a:ext cx="6524626" cy="5924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Rationalising the denominator of a fraction that involves multiple terms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4288" y="4323456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Q1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162188" y="6359439"/>
            <a:ext cx="946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Q2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727416" y="4343700"/>
                <a:ext cx="3942956" cy="195598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Rationalise the denominator.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1+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</a:t>
                </a: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2−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2−3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7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</a:t>
                </a: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5+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(e)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10−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</a:t>
                </a: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(f)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2+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2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:endParaRPr lang="en-GB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416" y="4343700"/>
                <a:ext cx="3942956" cy="1955985"/>
              </a:xfrm>
              <a:prstGeom prst="rect">
                <a:avLst/>
              </a:prstGeom>
              <a:blipFill>
                <a:blip r:embed="rId5"/>
                <a:stretch>
                  <a:fillRect l="-464" t="-31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Rectangle 26"/>
              <p:cNvSpPr/>
              <p:nvPr/>
            </p:nvSpPr>
            <p:spPr>
              <a:xfrm>
                <a:off x="635316" y="6543687"/>
                <a:ext cx="3429000" cy="2395977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Rationalise the denominator.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2+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</a:t>
                </a: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2−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3+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7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</a:t>
                </a: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</m:rad>
                      </m:num>
                      <m:den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3−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7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(e)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10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num>
                      <m:den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5+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</a:t>
                </a: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(f)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2+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3−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:endParaRPr lang="en-GB" sz="1400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(g)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2+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5+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	</a:t>
                </a:r>
                <a:r>
                  <a:rPr lang="en-GB" sz="1400" dirty="0">
                    <a:latin typeface="Verdana" panose="020B060403050404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(h)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i="1">
                            <a:effectLst/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2+3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GB" sz="14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3−4</m:t>
                        </m:r>
                        <m:rad>
                          <m:radPr>
                            <m:degHide m:val="on"/>
                            <m:ctrlPr>
                              <a:rPr lang="en-GB" sz="1400" i="1">
                                <a:effectLst/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14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</m:rad>
                      </m:den>
                    </m:f>
                  </m:oMath>
                </a14:m>
                <a:r>
                  <a:rPr lang="en-GB" sz="1400" dirty="0">
                    <a:effectLst/>
                    <a:latin typeface="Verdana" panose="020B060403050404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	</a:t>
                </a:r>
                <a:endParaRPr lang="en-GB" sz="1400" dirty="0"/>
              </a:p>
            </p:txBody>
          </p:sp>
        </mc:Choice>
        <mc:Fallback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5316" y="6543687"/>
                <a:ext cx="3429000" cy="2395977"/>
              </a:xfrm>
              <a:prstGeom prst="rect">
                <a:avLst/>
              </a:prstGeom>
              <a:blipFill>
                <a:blip r:embed="rId6"/>
                <a:stretch>
                  <a:fillRect l="-5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11" name="Picture 10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69" y="1119821"/>
            <a:ext cx="5944430" cy="417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B848A125-B3C7-4368-A483-BEEAAC4F1818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595</TotalTime>
  <Words>313</Words>
  <Application>Microsoft Office PowerPoint</Application>
  <PresentationFormat>A4 Paper (210x297 mm)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Times New Roman</vt:lpstr>
      <vt:lpstr>Verdana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48</cp:revision>
  <dcterms:created xsi:type="dcterms:W3CDTF">2022-12-15T12:33:58Z</dcterms:created>
  <dcterms:modified xsi:type="dcterms:W3CDTF">2024-03-03T14:56:30Z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