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11/rationalising-denominator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U707 and U281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links </a:t>
            </a:r>
            <a:r>
              <a:rPr lang="en-GB" sz="1400" dirty="0"/>
              <a:t>to </a:t>
            </a:r>
            <a:r>
              <a:rPr lang="en-GB" sz="1400" dirty="0" smtClean="0"/>
              <a:t>watch a video </a:t>
            </a:r>
            <a:r>
              <a:rPr lang="en-GB" sz="1400" dirty="0"/>
              <a:t>on </a:t>
            </a:r>
            <a:r>
              <a:rPr lang="en-GB" sz="1400" dirty="0" smtClean="0"/>
              <a:t>“rationalising denominators”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https://corbettmaths.com/2013/05/11/rationalising-denominators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Perform all four operations on numbers written in standard form, without a calculator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839856" y="4352927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Rectangle 27"/>
              <p:cNvSpPr/>
              <p:nvPr/>
            </p:nvSpPr>
            <p:spPr>
              <a:xfrm>
                <a:off x="161923" y="4692788"/>
                <a:ext cx="3429000" cy="37425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Without using a calculator, work out the following, giving your answer in standard form</a:t>
                </a:r>
                <a:r>
                  <a:rPr lang="en-GB" sz="1400" dirty="0" smtClean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endParaRPr lang="en-GB" sz="1400" dirty="0">
                  <a:latin typeface="Verdana" panose="020B060403050404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6.2×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7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(c)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7×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(d)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1.5×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−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9×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−5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(e)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(f)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6×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÷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(g)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1.5×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−4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(h)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4.4×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7</m:t>
                            </m:r>
                          </m:sup>
                        </m:sSup>
                      </m:e>
                    </m:d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÷</m:t>
                    </m:r>
                    <m:d>
                      <m:d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1.1×</m:t>
                        </m:r>
                        <m:sSup>
                          <m:sSupPr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</m:e>
                    </m:d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23" y="4692788"/>
                <a:ext cx="3429000" cy="3742563"/>
              </a:xfrm>
              <a:prstGeom prst="rect">
                <a:avLst/>
              </a:prstGeom>
              <a:blipFill>
                <a:blip r:embed="rId5"/>
                <a:stretch>
                  <a:fillRect l="-534" r="-16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923" y="5699343"/>
            <a:ext cx="2985297" cy="289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75" y="919625"/>
            <a:ext cx="4877481" cy="2553056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3794909"/>
            <a:ext cx="4848902" cy="234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D733E546-4D5A-4496-8874-B14B48599DED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</TotalTime>
  <Words>267</Words>
  <Application>Microsoft Office PowerPoint</Application>
  <PresentationFormat>A4 Paper (210x297 mm)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50</cp:revision>
  <dcterms:created xsi:type="dcterms:W3CDTF">2022-12-15T12:33:58Z</dcterms:created>
  <dcterms:modified xsi:type="dcterms:W3CDTF">2024-03-03T15:07:13Z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