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hyperlink" Target="https://corbettmaths.com/2012/08/10/angles-in-polygons/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hyperlink" Target="https://corbettmaths.com/2013/04/04/parallel-lines-angl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jpeg"/><Relationship Id="rId10" Type="http://schemas.openxmlformats.org/officeDocument/2006/relationships/image" Target="../media/image7.png"/><Relationship Id="rId4" Type="http://schemas.openxmlformats.org/officeDocument/2006/relationships/image" Target="../media/image1.jpeg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mp"/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5.tmp"/><Relationship Id="rId5" Type="http://schemas.openxmlformats.org/officeDocument/2006/relationships/image" Target="../media/image14.tmp"/><Relationship Id="rId4" Type="http://schemas.openxmlformats.org/officeDocument/2006/relationships/image" Target="../media/image13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</a:t>
            </a:r>
            <a:r>
              <a:rPr lang="en-GB" sz="1400" dirty="0" smtClean="0"/>
              <a:t>U826 and U329 </a:t>
            </a:r>
            <a:r>
              <a:rPr lang="en-GB" sz="1400" dirty="0" smtClean="0"/>
              <a:t>in 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 smtClean="0"/>
              <a:t>these links </a:t>
            </a:r>
            <a:r>
              <a:rPr lang="en-GB" sz="1400" dirty="0"/>
              <a:t>to watch </a:t>
            </a:r>
            <a:r>
              <a:rPr lang="en-GB" sz="1400" dirty="0" smtClean="0"/>
              <a:t> videos </a:t>
            </a:r>
            <a:r>
              <a:rPr lang="en-GB" sz="1400" dirty="0"/>
              <a:t>on </a:t>
            </a:r>
            <a:r>
              <a:rPr lang="en-GB" sz="1400" dirty="0" smtClean="0"/>
              <a:t>“Angles </a:t>
            </a:r>
            <a:r>
              <a:rPr lang="en-GB" sz="1400" dirty="0" smtClean="0"/>
              <a:t>and parallel lines and polygons</a:t>
            </a:r>
            <a:r>
              <a:rPr lang="en-GB" sz="1400" dirty="0" smtClean="0"/>
              <a:t>”</a:t>
            </a:r>
            <a:endParaRPr lang="en-GB" sz="1400" dirty="0" smtClean="0"/>
          </a:p>
          <a:p>
            <a:endParaRPr lang="en-GB" sz="1400" dirty="0"/>
          </a:p>
          <a:p>
            <a:r>
              <a:rPr lang="en-GB" sz="1400" dirty="0">
                <a:hlinkClick r:id="rId2"/>
              </a:rPr>
              <a:t>https://corbettmaths.com/2013/04/04/parallel-lines-angles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/>
          </a:p>
          <a:p>
            <a:r>
              <a:rPr lang="en-GB" sz="1400" dirty="0">
                <a:hlinkClick r:id="rId3"/>
              </a:rPr>
              <a:t>https://corbettmaths.com/2012/08/10/angles-in-polygons</a:t>
            </a:r>
            <a:r>
              <a:rPr lang="en-GB" sz="1400" dirty="0" smtClean="0">
                <a:hlinkClick r:id="rId3"/>
              </a:rPr>
              <a:t>/</a:t>
            </a:r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192486" y="3738817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2"/>
            <a:ext cx="6524626" cy="17815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627262"/>
            <a:ext cx="6524626" cy="59807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Finding missing angles in complex diagrams using facts about angles on parallel lines, and regular polygons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13" name="Picture 12"/>
          <p:cNvPicPr/>
          <p:nvPr/>
        </p:nvPicPr>
        <p:blipFill>
          <a:blip r:embed="rId6"/>
          <a:stretch>
            <a:fillRect/>
          </a:stretch>
        </p:blipFill>
        <p:spPr>
          <a:xfrm>
            <a:off x="324376" y="4416214"/>
            <a:ext cx="2171700" cy="1377315"/>
          </a:xfrm>
          <a:prstGeom prst="rect">
            <a:avLst/>
          </a:prstGeom>
        </p:spPr>
      </p:pic>
      <p:pic>
        <p:nvPicPr>
          <p:cNvPr id="14" name="Picture 13"/>
          <p:cNvPicPr/>
          <p:nvPr/>
        </p:nvPicPr>
        <p:blipFill>
          <a:blip r:embed="rId7"/>
          <a:stretch>
            <a:fillRect/>
          </a:stretch>
        </p:blipFill>
        <p:spPr>
          <a:xfrm>
            <a:off x="2468257" y="4343700"/>
            <a:ext cx="2012950" cy="1384300"/>
          </a:xfrm>
          <a:prstGeom prst="rect">
            <a:avLst/>
          </a:prstGeom>
        </p:spPr>
      </p:pic>
      <p:pic>
        <p:nvPicPr>
          <p:cNvPr id="15" name="Picture 14"/>
          <p:cNvPicPr/>
          <p:nvPr/>
        </p:nvPicPr>
        <p:blipFill>
          <a:blip r:embed="rId8"/>
          <a:stretch>
            <a:fillRect/>
          </a:stretch>
        </p:blipFill>
        <p:spPr>
          <a:xfrm>
            <a:off x="4464047" y="4278171"/>
            <a:ext cx="2108200" cy="1289685"/>
          </a:xfrm>
          <a:prstGeom prst="rect">
            <a:avLst/>
          </a:prstGeom>
        </p:spPr>
      </p:pic>
      <p:pic>
        <p:nvPicPr>
          <p:cNvPr id="17" name="Picture 16"/>
          <p:cNvPicPr/>
          <p:nvPr/>
        </p:nvPicPr>
        <p:blipFill>
          <a:blip r:embed="rId9"/>
          <a:stretch>
            <a:fillRect/>
          </a:stretch>
        </p:blipFill>
        <p:spPr>
          <a:xfrm>
            <a:off x="324376" y="6485106"/>
            <a:ext cx="1927225" cy="1278255"/>
          </a:xfrm>
          <a:prstGeom prst="rect">
            <a:avLst/>
          </a:prstGeom>
        </p:spPr>
      </p:pic>
      <p:pic>
        <p:nvPicPr>
          <p:cNvPr id="18" name="Picture 17"/>
          <p:cNvPicPr/>
          <p:nvPr/>
        </p:nvPicPr>
        <p:blipFill>
          <a:blip r:embed="rId10"/>
          <a:stretch>
            <a:fillRect/>
          </a:stretch>
        </p:blipFill>
        <p:spPr>
          <a:xfrm>
            <a:off x="2496076" y="6485106"/>
            <a:ext cx="2018030" cy="1295400"/>
          </a:xfrm>
          <a:prstGeom prst="rect">
            <a:avLst/>
          </a:prstGeom>
        </p:spPr>
      </p:pic>
      <p:pic>
        <p:nvPicPr>
          <p:cNvPr id="19" name="Picture 18"/>
          <p:cNvPicPr/>
          <p:nvPr/>
        </p:nvPicPr>
        <p:blipFill>
          <a:blip r:embed="rId11"/>
          <a:stretch>
            <a:fillRect/>
          </a:stretch>
        </p:blipFill>
        <p:spPr>
          <a:xfrm>
            <a:off x="4670422" y="6358740"/>
            <a:ext cx="1695450" cy="1530985"/>
          </a:xfrm>
          <a:prstGeom prst="rect">
            <a:avLst/>
          </a:prstGeom>
        </p:spPr>
      </p:pic>
      <p:pic>
        <p:nvPicPr>
          <p:cNvPr id="21" name="Picture 20"/>
          <p:cNvPicPr/>
          <p:nvPr/>
        </p:nvPicPr>
        <p:blipFill>
          <a:blip r:embed="rId12"/>
          <a:stretch>
            <a:fillRect/>
          </a:stretch>
        </p:blipFill>
        <p:spPr>
          <a:xfrm>
            <a:off x="416742" y="8006242"/>
            <a:ext cx="1431925" cy="13589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2468257" y="8260065"/>
                <a:ext cx="3429000" cy="108683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An irregular pentagon has interior angles of </a:t>
                </a:r>
                <a14:m>
                  <m:oMath xmlns:m="http://schemas.openxmlformats.org/officeDocument/2006/math"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5</m:t>
                    </m:r>
                    <m:sSup>
                      <m:sSup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, 126°, </m:t>
                    </m:r>
                  </m:oMath>
                </a14:m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(10</m:t>
                    </m:r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+72°), 132°</m:t>
                    </m:r>
                  </m:oMath>
                </a14:m>
                <a:r>
                  <a:rPr lang="en-GB" sz="1400" dirty="0">
                    <a:effectLst/>
                    <a:latin typeface="Verdana" panose="020B060403050404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and a right angle. Find the value of </a:t>
                </a:r>
                <a14:m>
                  <m:oMath xmlns:m="http://schemas.openxmlformats.org/officeDocument/2006/math"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GB" sz="1400" dirty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8257" y="8260065"/>
                <a:ext cx="3429000" cy="1086836"/>
              </a:xfrm>
              <a:prstGeom prst="rect">
                <a:avLst/>
              </a:prstGeom>
              <a:blipFill>
                <a:blip r:embed="rId13"/>
                <a:stretch>
                  <a:fillRect l="-534" t="-1685" b="-39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995254"/>
            <a:ext cx="4020111" cy="1552792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2924083"/>
            <a:ext cx="3982006" cy="1314633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484" y="4824307"/>
            <a:ext cx="4201111" cy="1514686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301" y="7991279"/>
            <a:ext cx="2133898" cy="1247949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46" y="7516658"/>
            <a:ext cx="2029108" cy="147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schemas.microsoft.com/office/2006/documentManagement/types"/>
    <ds:schemaRef ds:uri="8c49430d-f190-4cd8-83c3-84bb6a3d29af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898B33-2A52-49AC-B407-3F011C8E1BA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507</TotalTime>
  <Words>103</Words>
  <Application>Microsoft Office PowerPoint</Application>
  <PresentationFormat>A4 Paper (210x297 mm)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Times New Roman</vt:lpstr>
      <vt:lpstr>Verdana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37</cp:revision>
  <dcterms:created xsi:type="dcterms:W3CDTF">2022-12-15T12:33:58Z</dcterms:created>
  <dcterms:modified xsi:type="dcterms:W3CDTF">2024-03-03T15:19:36Z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