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2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25B7-42B7-481C-B35F-5AFB70A7EE8A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FA87-6264-4B5C-8963-C71D89AF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344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25B7-42B7-481C-B35F-5AFB70A7EE8A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FA87-6264-4B5C-8963-C71D89AF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278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25B7-42B7-481C-B35F-5AFB70A7EE8A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FA87-6264-4B5C-8963-C71D89AF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070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25B7-42B7-481C-B35F-5AFB70A7EE8A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FA87-6264-4B5C-8963-C71D89AF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557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25B7-42B7-481C-B35F-5AFB70A7EE8A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FA87-6264-4B5C-8963-C71D89AF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487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25B7-42B7-481C-B35F-5AFB70A7EE8A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FA87-6264-4B5C-8963-C71D89AF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206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25B7-42B7-481C-B35F-5AFB70A7EE8A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FA87-6264-4B5C-8963-C71D89AF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035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25B7-42B7-481C-B35F-5AFB70A7EE8A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FA87-6264-4B5C-8963-C71D89AF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14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25B7-42B7-481C-B35F-5AFB70A7EE8A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FA87-6264-4B5C-8963-C71D89AF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220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25B7-42B7-481C-B35F-5AFB70A7EE8A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FA87-6264-4B5C-8963-C71D89AF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067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25B7-42B7-481C-B35F-5AFB70A7EE8A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FA87-6264-4B5C-8963-C71D89AF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178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B25B7-42B7-481C-B35F-5AFB70A7EE8A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DFA87-6264-4B5C-8963-C71D89AF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2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0080" y="1005840"/>
            <a:ext cx="105939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/>
              <a:t>Examples of excellent work in year 9 maths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387057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6698" r="8603" b="13048"/>
          <a:stretch/>
        </p:blipFill>
        <p:spPr>
          <a:xfrm>
            <a:off x="2132485" y="1189488"/>
            <a:ext cx="7750400" cy="52896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006" y="2651760"/>
            <a:ext cx="1672045" cy="175432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Notes and definitions written clearly and highlighted to stand out for future revision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824803" y="1907177"/>
            <a:ext cx="683266" cy="744584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360285" y="525143"/>
            <a:ext cx="2647406" cy="175432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Examples copied carefully and clearly labelled as such to make it easier to refer back to for support when working independently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8033657" y="1724297"/>
            <a:ext cx="1326628" cy="3918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360285" y="4296633"/>
            <a:ext cx="2647406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Working out clearly shown alongside answers</a:t>
            </a:r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9360285" y="4940362"/>
            <a:ext cx="830283" cy="83824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8438606" y="4712695"/>
            <a:ext cx="1104559" cy="4218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43691" y="76653"/>
            <a:ext cx="2511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/>
              <a:t>Class Work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23961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43691" y="76653"/>
            <a:ext cx="2511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/>
              <a:t>Class Work</a:t>
            </a:r>
            <a:endParaRPr lang="en-GB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67108" y="1239021"/>
            <a:ext cx="1795395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Note and examples clear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205502" y="2845899"/>
            <a:ext cx="1612515" cy="17543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All classwork marked </a:t>
            </a:r>
            <a:r>
              <a:rPr lang="en-GB" b="1" dirty="0" smtClean="0"/>
              <a:t>and corrected </a:t>
            </a:r>
            <a:r>
              <a:rPr lang="en-GB" dirty="0" smtClean="0"/>
              <a:t>where mistakes have been made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1" t="6953" r="4222" b="10508"/>
          <a:stretch/>
        </p:blipFill>
        <p:spPr>
          <a:xfrm>
            <a:off x="418012" y="888275"/>
            <a:ext cx="4271554" cy="56433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1" t="51017" r="1236" b="1745"/>
          <a:stretch/>
        </p:blipFill>
        <p:spPr>
          <a:xfrm rot="16200000">
            <a:off x="6515522" y="1277470"/>
            <a:ext cx="5936228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83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2" b="4921"/>
          <a:stretch/>
        </p:blipFill>
        <p:spPr>
          <a:xfrm>
            <a:off x="2549433" y="2168434"/>
            <a:ext cx="6858000" cy="44674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3125" y="1132801"/>
            <a:ext cx="6714308" cy="64633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Topic test stuck on left page with working out and answers displayed clearly on the right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85377" y="4990011"/>
            <a:ext cx="2071570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Self-reflection of areas of improvement needed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56947" y="5743524"/>
            <a:ext cx="758716" cy="3437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699919" y="3381330"/>
            <a:ext cx="2239532" cy="120032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Work self-marked and mistakes </a:t>
            </a:r>
            <a:r>
              <a:rPr lang="en-GB" b="1" dirty="0" smtClean="0"/>
              <a:t>corrected</a:t>
            </a:r>
            <a:r>
              <a:rPr lang="en-GB" dirty="0" smtClean="0"/>
              <a:t>, not just marked with a cross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9284800" y="4614962"/>
            <a:ext cx="656035" cy="61604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8869680" y="3699720"/>
            <a:ext cx="83024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43691" y="76653"/>
            <a:ext cx="64553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/>
              <a:t>Class Work – End of topic test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150512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90008" y="335044"/>
            <a:ext cx="5462506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ALL </a:t>
            </a:r>
            <a:r>
              <a:rPr lang="en-GB" dirty="0" smtClean="0"/>
              <a:t>questions </a:t>
            </a:r>
            <a:r>
              <a:rPr lang="en-GB" dirty="0" smtClean="0"/>
              <a:t>attempted to a good </a:t>
            </a:r>
            <a:r>
              <a:rPr lang="en-GB" dirty="0" smtClean="0"/>
              <a:t>standard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9221261" y="2617649"/>
            <a:ext cx="2239532" cy="203132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Answers written clearly in the appropriate answer space, with </a:t>
            </a:r>
            <a:r>
              <a:rPr lang="en-GB" dirty="0" smtClean="0"/>
              <a:t>full working shown and corrections </a:t>
            </a:r>
            <a:r>
              <a:rPr lang="en-GB" dirty="0" smtClean="0"/>
              <a:t>made following feedback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143691" y="76653"/>
            <a:ext cx="45931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/>
              <a:t>Homework – written</a:t>
            </a:r>
            <a:endParaRPr lang="en-GB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" t="10255" r="10889" b="10000"/>
          <a:stretch/>
        </p:blipFill>
        <p:spPr>
          <a:xfrm>
            <a:off x="718863" y="928231"/>
            <a:ext cx="8035890" cy="572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63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7936" y="981832"/>
            <a:ext cx="6714308" cy="92333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All question answers written down, clearly labelled with question reference number (necessary for “bookwork checks”, helpful for seeking support from teachers) and marked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143691" y="76653"/>
            <a:ext cx="42142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/>
              <a:t>Homework – </a:t>
            </a:r>
            <a:r>
              <a:rPr lang="en-GB" sz="4000" b="1" dirty="0" err="1" smtClean="0"/>
              <a:t>Sparx</a:t>
            </a:r>
            <a:endParaRPr lang="en-GB" sz="4000" b="1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36" y="2102455"/>
            <a:ext cx="9098896" cy="418077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788434" y="2102455"/>
            <a:ext cx="2071570" cy="17543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All working shown to support final answer – again, helpful if needing to seek support for a particular question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781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070f71ce-64c7-4b17-bb6b-21ebf0c68387" xsi:nil="true"/>
    <TaxCatchAll xmlns="8c49430d-f190-4cd8-83c3-84bb6a3d29af" xsi:nil="true"/>
    <lcf76f155ced4ddcb4097134ff3c332f xmlns="070f71ce-64c7-4b17-bb6b-21ebf0c68387">
      <Terms xmlns="http://schemas.microsoft.com/office/infopath/2007/PartnerControls"/>
    </lcf76f155ced4ddcb4097134ff3c332f>
    <Completed xmlns="070f71ce-64c7-4b17-bb6b-21ebf0c68387">false</Completed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D9C647E071ED4D9B7D0BA81432F5C2" ma:contentTypeVersion="19" ma:contentTypeDescription="Create a new document." ma:contentTypeScope="" ma:versionID="2818edeb87754b816a04c06b567c9cd5">
  <xsd:schema xmlns:xsd="http://www.w3.org/2001/XMLSchema" xmlns:xs="http://www.w3.org/2001/XMLSchema" xmlns:p="http://schemas.microsoft.com/office/2006/metadata/properties" xmlns:ns2="070f71ce-64c7-4b17-bb6b-21ebf0c68387" xmlns:ns3="8c49430d-f190-4cd8-83c3-84bb6a3d29af" targetNamespace="http://schemas.microsoft.com/office/2006/metadata/properties" ma:root="true" ma:fieldsID="0f69a71ef8ddfd4589663ba2b2d2b7dc" ns2:_="" ns3:_="">
    <xsd:import namespace="070f71ce-64c7-4b17-bb6b-21ebf0c68387"/>
    <xsd:import namespace="8c49430d-f190-4cd8-83c3-84bb6a3d29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Completed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f71ce-64c7-4b17-bb6b-21ebf0c68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Completed" ma:index="17" nillable="true" ma:displayName="Completed" ma:default="0" ma:format="Dropdown" ma:internalName="Completed">
      <xsd:simpleType>
        <xsd:restriction base="dms:Boolea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72bb472-3a9c-4f56-9e6f-fdae2be011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24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49430d-f190-4cd8-83c3-84bb6a3d29a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199d808-df6e-4fcd-b362-d9c1aab5c644}" ma:internalName="TaxCatchAll" ma:showField="CatchAllData" ma:web="8c49430d-f190-4cd8-83c3-84bb6a3d29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859A5F-0AB8-4927-B276-FF0847EF4C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FDCEC9-1006-4CF5-B5EB-12C638A151AA}">
  <ds:schemaRefs>
    <ds:schemaRef ds:uri="04f600ad-3b89-4b83-b569-59ebdcb7d08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f47021c-625d-4a30-b86c-55c567a793f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158B085-169B-44C6-ADAE-8B10830551D6}"/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186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Crosbie, Anna</dc:creator>
  <cp:lastModifiedBy>Crosbie, Anna</cp:lastModifiedBy>
  <cp:revision>10</cp:revision>
  <dcterms:created xsi:type="dcterms:W3CDTF">2022-12-19T10:37:15Z</dcterms:created>
  <dcterms:modified xsi:type="dcterms:W3CDTF">2023-03-27T09:42:56Z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0x0101001ED9C647E071ED4D9B7D0BA81432F5C2</vt:lpwstr>
  </property>
</Properties>
</file>