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6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4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5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1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9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9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751B-D5EE-4F49-BD2E-00BDA6BEFA0F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78-49E3-4D9C-8475-F8CA6A987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4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25" y="0"/>
            <a:ext cx="7502434" cy="9535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Observational Skills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4" y="953589"/>
            <a:ext cx="6795446" cy="47540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59" y="286340"/>
            <a:ext cx="4043917" cy="5403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331" y="5028565"/>
            <a:ext cx="3239171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student uses a wider range of mark-making skills to create this dramatic surreal landscape inspired by Ian Miller, but also manages to construct her own composition.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3144" y="5657671"/>
            <a:ext cx="543414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student has created this perspective drawing from building references but has used his imagination to add surreal objects. The design clearly demonstrates an excellent imagination.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10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9316"/>
            <a:ext cx="3737211" cy="4982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2" y="198001"/>
            <a:ext cx="3721371" cy="4961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024" y="198001"/>
            <a:ext cx="3628520" cy="4844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9326" y="5486400"/>
            <a:ext cx="604810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Year 8 examples show brilliant confidence when using a wider range of tonal shades, including dramatic shadow and clever use of highlight. There are subtle changes in the tones which create a sophistication to the observations.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3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91" y="-90555"/>
            <a:ext cx="4926398" cy="369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7" y="0"/>
            <a:ext cx="3199920" cy="4263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54" y="3349818"/>
            <a:ext cx="4560203" cy="3432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898" y="0"/>
            <a:ext cx="3083384" cy="4109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76689" y="4454434"/>
            <a:ext cx="3323593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Students have been resourceful with research based on the theme </a:t>
            </a:r>
            <a:r>
              <a:rPr lang="en-GB" i="1" dirty="0" smtClean="0"/>
              <a:t>‘Around the World’ </a:t>
            </a:r>
            <a:r>
              <a:rPr lang="en-GB" dirty="0" smtClean="0"/>
              <a:t>and the work of Daniel Mackie to create individual compositions with superb control over mixed media materials and techniques</a:t>
            </a:r>
            <a:r>
              <a:rPr lang="en-GB" i="1" dirty="0" smtClean="0"/>
              <a:t>. 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8552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EF0010D9-B095-4BFE-BCB3-C321A3800E55}"/>
</file>

<file path=customXml/itemProps2.xml><?xml version="1.0" encoding="utf-8"?>
<ds:datastoreItem xmlns:ds="http://schemas.openxmlformats.org/officeDocument/2006/customXml" ds:itemID="{713DFE0E-ED03-46C9-A7D4-EE5896EE3BAB}"/>
</file>

<file path=customXml/itemProps3.xml><?xml version="1.0" encoding="utf-8"?>
<ds:datastoreItem xmlns:ds="http://schemas.openxmlformats.org/officeDocument/2006/customXml" ds:itemID="{F3DA4EFC-7616-4BD1-8DEE-A9254609E531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Observational Skills 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Skills</dc:title>
  <dc:creator>Tait, Kathrine</dc:creator>
  <cp:lastModifiedBy>Tait, Kathrine</cp:lastModifiedBy>
  <cp:revision>4</cp:revision>
  <dcterms:created xsi:type="dcterms:W3CDTF">2023-03-28T20:08:20Z</dcterms:created>
  <dcterms:modified xsi:type="dcterms:W3CDTF">2023-03-28T20:30:57Z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