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05BC-3778-447A-A4D9-4B2640552D64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3BD87-AFF9-4939-89D1-110B5F833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28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05BC-3778-447A-A4D9-4B2640552D64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3BD87-AFF9-4939-89D1-110B5F833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898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05BC-3778-447A-A4D9-4B2640552D64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3BD87-AFF9-4939-89D1-110B5F833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0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05BC-3778-447A-A4D9-4B2640552D64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3BD87-AFF9-4939-89D1-110B5F833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73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05BC-3778-447A-A4D9-4B2640552D64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3BD87-AFF9-4939-89D1-110B5F833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105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05BC-3778-447A-A4D9-4B2640552D64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3BD87-AFF9-4939-89D1-110B5F833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70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05BC-3778-447A-A4D9-4B2640552D64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3BD87-AFF9-4939-89D1-110B5F833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03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05BC-3778-447A-A4D9-4B2640552D64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3BD87-AFF9-4939-89D1-110B5F833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4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05BC-3778-447A-A4D9-4B2640552D64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3BD87-AFF9-4939-89D1-110B5F833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300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05BC-3778-447A-A4D9-4B2640552D64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3BD87-AFF9-4939-89D1-110B5F833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1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05BC-3778-447A-A4D9-4B2640552D64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3BD87-AFF9-4939-89D1-110B5F833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949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105BC-3778-447A-A4D9-4B2640552D64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3BD87-AFF9-4939-89D1-110B5F833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22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672" y="97127"/>
            <a:ext cx="5015345" cy="1038946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GB" dirty="0" smtClean="0"/>
              <a:t>Year 7 Examples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672" y="1440729"/>
            <a:ext cx="4807528" cy="429635"/>
          </a:xfrm>
        </p:spPr>
        <p:txBody>
          <a:bodyPr/>
          <a:lstStyle/>
          <a:p>
            <a:r>
              <a:rPr lang="en-GB" u="sng" dirty="0" smtClean="0"/>
              <a:t>Quality of recording examples </a:t>
            </a:r>
            <a:endParaRPr lang="en-GB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025" b="14683"/>
          <a:stretch/>
        </p:blipFill>
        <p:spPr>
          <a:xfrm>
            <a:off x="145408" y="1878672"/>
            <a:ext cx="3232870" cy="3823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718" y="2840182"/>
            <a:ext cx="3221484" cy="3979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735" t="6554" r="2496" b="4326"/>
          <a:stretch/>
        </p:blipFill>
        <p:spPr>
          <a:xfrm>
            <a:off x="6505064" y="367074"/>
            <a:ext cx="5500255" cy="38792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667" y="5112327"/>
            <a:ext cx="2990351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Student has confidently layered watercolours, </a:t>
            </a:r>
            <a:r>
              <a:rPr lang="en-GB" dirty="0" err="1" smtClean="0"/>
              <a:t>brusho</a:t>
            </a:r>
            <a:r>
              <a:rPr lang="en-GB" dirty="0" smtClean="0"/>
              <a:t> inks and fine liner to create texture closely linked to Olivia </a:t>
            </a:r>
            <a:r>
              <a:rPr lang="en-GB" dirty="0" err="1" smtClean="0"/>
              <a:t>Lomenech</a:t>
            </a:r>
            <a:r>
              <a:rPr lang="en-GB" dirty="0" smtClean="0"/>
              <a:t> Gill’s work.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760015" y="3743941"/>
            <a:ext cx="2990351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The student has created the object from 1</a:t>
            </a:r>
            <a:r>
              <a:rPr lang="en-GB" baseline="30000" dirty="0" smtClean="0"/>
              <a:t>st</a:t>
            </a:r>
            <a:r>
              <a:rPr lang="en-GB" dirty="0" smtClean="0"/>
              <a:t> hand observation, but has developed the piece into a surreal drawing by adding the snake and light bulb. The student has confidently used a range of tones to add depth to the objects.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2237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15" y="5040095"/>
            <a:ext cx="6539569" cy="2061313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Examples of students developing their own ideas with imagination, independence and reference to the artists studied and the theme.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15" y="151411"/>
            <a:ext cx="3711476" cy="48886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544" y="151411"/>
            <a:ext cx="5328366" cy="2834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4526" y="450121"/>
            <a:ext cx="2560542" cy="35055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5674" y="3348325"/>
            <a:ext cx="2834943" cy="36345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0341" y="2298771"/>
            <a:ext cx="3560882" cy="267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63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643" t="795" r="20781" b="-568"/>
          <a:stretch/>
        </p:blipFill>
        <p:spPr>
          <a:xfrm>
            <a:off x="49309" y="94818"/>
            <a:ext cx="3089564" cy="6082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640" r="4659"/>
          <a:stretch/>
        </p:blipFill>
        <p:spPr>
          <a:xfrm rot="5400000">
            <a:off x="2634542" y="849878"/>
            <a:ext cx="6082146" cy="4572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3016" b="2031"/>
          <a:stretch/>
        </p:blipFill>
        <p:spPr>
          <a:xfrm>
            <a:off x="8106546" y="286617"/>
            <a:ext cx="4385006" cy="58903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16437" y="5278581"/>
            <a:ext cx="5486400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Refined drawings and paintings have been developed from the student’s research. The exceptional quality is achieved with a sophisticated use of materials e.g. lighter washes of colour layered with different diluted inks and watercolours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002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9C647E071ED4D9B7D0BA81432F5C2" ma:contentTypeVersion="19" ma:contentTypeDescription="Create a new document." ma:contentTypeScope="" ma:versionID="2818edeb87754b816a04c06b567c9cd5">
  <xsd:schema xmlns:xsd="http://www.w3.org/2001/XMLSchema" xmlns:xs="http://www.w3.org/2001/XMLSchema" xmlns:p="http://schemas.microsoft.com/office/2006/metadata/properties" xmlns:ns2="070f71ce-64c7-4b17-bb6b-21ebf0c68387" xmlns:ns3="8c49430d-f190-4cd8-83c3-84bb6a3d29af" targetNamespace="http://schemas.microsoft.com/office/2006/metadata/properties" ma:root="true" ma:fieldsID="0f69a71ef8ddfd4589663ba2b2d2b7dc" ns2:_="" ns3:_="">
    <xsd:import namespace="070f71ce-64c7-4b17-bb6b-21ebf0c68387"/>
    <xsd:import namespace="8c49430d-f190-4cd8-83c3-84bb6a3d2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Complete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f71ce-64c7-4b17-bb6b-21ebf0c68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Completed" ma:index="17" nillable="true" ma:displayName="Completed" ma:default="0" ma:format="Dropdown" ma:internalName="Completed">
      <xsd:simpleType>
        <xsd:restriction base="dms:Boolea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72bb472-3a9c-4f56-9e6f-fdae2be01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430d-f190-4cd8-83c3-84bb6a3d2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199d808-df6e-4fcd-b362-d9c1aab5c644}" ma:internalName="TaxCatchAll" ma:showField="CatchAllData" ma:web="8c49430d-f190-4cd8-83c3-84bb6a3d2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070f71ce-64c7-4b17-bb6b-21ebf0c68387" xsi:nil="true"/>
    <TaxCatchAll xmlns="8c49430d-f190-4cd8-83c3-84bb6a3d29af" xsi:nil="true"/>
    <lcf76f155ced4ddcb4097134ff3c332f xmlns="070f71ce-64c7-4b17-bb6b-21ebf0c68387">
      <Terms xmlns="http://schemas.microsoft.com/office/infopath/2007/PartnerControls"/>
    </lcf76f155ced4ddcb4097134ff3c332f>
    <Completed xmlns="070f71ce-64c7-4b17-bb6b-21ebf0c68387">false</Completed>
  </documentManagement>
</p:properties>
</file>

<file path=customXml/itemProps1.xml><?xml version="1.0" encoding="utf-8"?>
<ds:datastoreItem xmlns:ds="http://schemas.openxmlformats.org/officeDocument/2006/customXml" ds:itemID="{D1FF5B26-7D07-4DB8-96EB-1136099F7050}"/>
</file>

<file path=customXml/itemProps2.xml><?xml version="1.0" encoding="utf-8"?>
<ds:datastoreItem xmlns:ds="http://schemas.openxmlformats.org/officeDocument/2006/customXml" ds:itemID="{A03DA2F6-5B1F-473C-90C0-298BF2A73A2A}"/>
</file>

<file path=customXml/itemProps3.xml><?xml version="1.0" encoding="utf-8"?>
<ds:datastoreItem xmlns:ds="http://schemas.openxmlformats.org/officeDocument/2006/customXml" ds:itemID="{9089705C-837B-41D3-9F91-403F488F7738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130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Year 7 Examples </vt:lpstr>
      <vt:lpstr>PowerPoint Presentation</vt:lpstr>
      <vt:lpstr>PowerPoint Presentation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7 Examples</dc:title>
  <dc:creator>Tait, Kathrine</dc:creator>
  <cp:lastModifiedBy>Tait, Kathrine</cp:lastModifiedBy>
  <cp:revision>4</cp:revision>
  <dcterms:created xsi:type="dcterms:W3CDTF">2023-04-21T09:48:15Z</dcterms:created>
  <dcterms:modified xsi:type="dcterms:W3CDTF">2023-04-21T10:34:21Z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0x0101001ED9C647E071ED4D9B7D0BA81432F5C2</vt:lpwstr>
  </property>
</Properties>
</file>