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0EB3CF-BC3C-C469-B3A9-D9B3EA472802}" v="1" dt="2023-11-08T11:33:41.2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nro, Helen" userId="S::helen.munro@st-marys.newcastle.sch.uk::d0e2321f-a6c0-4d92-b7e9-afe2dfaa5230" providerId="AD" clId="Web-{B40EB3CF-BC3C-C469-B3A9-D9B3EA472802}"/>
    <pc:docChg chg="modSld">
      <pc:chgData name="Munro, Helen" userId="S::helen.munro@st-marys.newcastle.sch.uk::d0e2321f-a6c0-4d92-b7e9-afe2dfaa5230" providerId="AD" clId="Web-{B40EB3CF-BC3C-C469-B3A9-D9B3EA472802}" dt="2023-11-08T11:33:41.229" v="0" actId="20577"/>
      <pc:docMkLst>
        <pc:docMk/>
      </pc:docMkLst>
      <pc:sldChg chg="modSp">
        <pc:chgData name="Munro, Helen" userId="S::helen.munro@st-marys.newcastle.sch.uk::d0e2321f-a6c0-4d92-b7e9-afe2dfaa5230" providerId="AD" clId="Web-{B40EB3CF-BC3C-C469-B3A9-D9B3EA472802}" dt="2023-11-08T11:33:41.229" v="0" actId="20577"/>
        <pc:sldMkLst>
          <pc:docMk/>
          <pc:sldMk cId="2920960386" sldId="256"/>
        </pc:sldMkLst>
        <pc:spChg chg="mod">
          <ac:chgData name="Munro, Helen" userId="S::helen.munro@st-marys.newcastle.sch.uk::d0e2321f-a6c0-4d92-b7e9-afe2dfaa5230" providerId="AD" clId="Web-{B40EB3CF-BC3C-C469-B3A9-D9B3EA472802}" dt="2023-11-08T11:33:41.229" v="0" actId="20577"/>
          <ac:spMkLst>
            <pc:docMk/>
            <pc:sldMk cId="2920960386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3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59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75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37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77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750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21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66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02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534D8-8504-4482-8FD6-B3B28CE01CE5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49FD0-0350-4215-B020-058706AA8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65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quizlet.com/103338870/french-films-and-tv-programmes-flash-cards/" TargetMode="External"/><Relationship Id="rId3" Type="http://schemas.openxmlformats.org/officeDocument/2006/relationships/hyperlink" Target="https://languagesonline.org.uk/French/Grammar/Aller_Infinitif/index.htm" TargetMode="External"/><Relationship Id="rId7" Type="http://schemas.openxmlformats.org/officeDocument/2006/relationships/hyperlink" Target="https://conjuguemos.com/activities/french/grammar/1" TargetMode="External"/><Relationship Id="rId2" Type="http://schemas.openxmlformats.org/officeDocument/2006/relationships/hyperlink" Target="https://www.bbc.co.uk/bitesize/topics/zkqgbdm/articles/zbj9y9q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languagesonline.org.uk/French/Grammar/Present_Tense/index.htm" TargetMode="External"/><Relationship Id="rId5" Type="http://schemas.openxmlformats.org/officeDocument/2006/relationships/hyperlink" Target="https://www.bbc.co.uk/bitesize/topics/z7t8kmn/articles/zm3n7nb" TargetMode="External"/><Relationship Id="rId4" Type="http://schemas.openxmlformats.org/officeDocument/2006/relationships/hyperlink" Target="https://languagesonline.org.uk/French/Grammar/Perfect_Tense/index.htm" TargetMode="External"/><Relationship Id="rId9" Type="http://schemas.openxmlformats.org/officeDocument/2006/relationships/hyperlink" Target="https://quizlet.com/gb/352597162/french-music-flash-card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9504"/>
            <a:ext cx="9144000" cy="899767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FF0000"/>
                </a:solidFill>
                <a:latin typeface="+mn-lt"/>
              </a:rPr>
              <a:t>French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7527" y="1396538"/>
            <a:ext cx="10523912" cy="537002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l"/>
            <a:r>
              <a:rPr lang="en-US" sz="2000" dirty="0" smtClean="0"/>
              <a:t>Pronunciation</a:t>
            </a:r>
          </a:p>
          <a:p>
            <a:pPr algn="l"/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www.bbc.co.uk/bitesize/topics/zkqgbdm/articles/zbj9y9q</a:t>
            </a:r>
            <a:endParaRPr lang="en-US" sz="2000" dirty="0" smtClean="0"/>
          </a:p>
          <a:p>
            <a:pPr algn="l"/>
            <a:endParaRPr lang="en-US" sz="2000" dirty="0"/>
          </a:p>
          <a:p>
            <a:pPr algn="l"/>
            <a:r>
              <a:rPr lang="en-GB" sz="2000" dirty="0"/>
              <a:t>Future tense: </a:t>
            </a:r>
            <a:r>
              <a:rPr lang="en-GB" sz="2000" dirty="0">
                <a:hlinkClick r:id="rId3"/>
              </a:rPr>
              <a:t>https://languagesonline.org.uk/French/Grammar/Aller_Infinitif/index.htm</a:t>
            </a:r>
            <a:r>
              <a:rPr lang="en-GB" sz="2000" dirty="0"/>
              <a:t> </a:t>
            </a:r>
            <a:endParaRPr lang="en-GB" sz="2000" dirty="0" smtClean="0"/>
          </a:p>
          <a:p>
            <a:pPr algn="l"/>
            <a:endParaRPr lang="en-GB" sz="2000" dirty="0"/>
          </a:p>
          <a:p>
            <a:pPr algn="l"/>
            <a:r>
              <a:rPr lang="en-GB" sz="2000" dirty="0"/>
              <a:t>Past tense: </a:t>
            </a:r>
            <a:r>
              <a:rPr lang="en-GB" sz="2000" dirty="0">
                <a:hlinkClick r:id="rId4"/>
              </a:rPr>
              <a:t>https://</a:t>
            </a:r>
            <a:r>
              <a:rPr lang="en-GB" sz="2000" dirty="0" smtClean="0">
                <a:hlinkClick r:id="rId4"/>
              </a:rPr>
              <a:t>languagesonline.org.uk/French/Grammar/Perfect_Tense/index.htm</a:t>
            </a:r>
            <a:endParaRPr lang="en-GB" sz="2000" dirty="0" smtClean="0"/>
          </a:p>
          <a:p>
            <a:pPr algn="l"/>
            <a:r>
              <a:rPr lang="en-GB" sz="2000" dirty="0">
                <a:hlinkClick r:id="rId5"/>
              </a:rPr>
              <a:t>https://</a:t>
            </a:r>
            <a:r>
              <a:rPr lang="en-GB" sz="2000" dirty="0" smtClean="0">
                <a:hlinkClick r:id="rId5"/>
              </a:rPr>
              <a:t>www.bbc.co.uk/bitesize/topics/z7t8kmn/articles/zm3n7nb</a:t>
            </a:r>
            <a:endParaRPr lang="en-GB" sz="2000" dirty="0" smtClean="0"/>
          </a:p>
          <a:p>
            <a:pPr algn="l"/>
            <a:endParaRPr lang="en-GB" sz="2000" dirty="0"/>
          </a:p>
          <a:p>
            <a:pPr algn="l"/>
            <a:r>
              <a:rPr lang="en-GB" sz="2000" dirty="0"/>
              <a:t>Present tense: </a:t>
            </a:r>
            <a:r>
              <a:rPr lang="en-GB" sz="2000" dirty="0">
                <a:hlinkClick r:id="rId6"/>
              </a:rPr>
              <a:t>https://</a:t>
            </a:r>
            <a:r>
              <a:rPr lang="en-GB" sz="2000" dirty="0" smtClean="0">
                <a:hlinkClick r:id="rId6"/>
              </a:rPr>
              <a:t>languagesonline.org.uk/French/Grammar/Present_Tense/index.htm</a:t>
            </a:r>
            <a:endParaRPr lang="en-GB" sz="2000" dirty="0" smtClean="0"/>
          </a:p>
          <a:p>
            <a:pPr algn="l"/>
            <a:endParaRPr lang="en-GB" sz="2000" dirty="0"/>
          </a:p>
          <a:p>
            <a:pPr algn="l"/>
            <a:r>
              <a:rPr lang="en-GB" sz="2000" dirty="0"/>
              <a:t>General </a:t>
            </a:r>
            <a:r>
              <a:rPr lang="en-GB" sz="2000" dirty="0" smtClean="0"/>
              <a:t>Grammar: </a:t>
            </a:r>
            <a:r>
              <a:rPr lang="en-GB" sz="2000" dirty="0" smtClean="0">
                <a:hlinkClick r:id="rId7"/>
              </a:rPr>
              <a:t>https</a:t>
            </a:r>
            <a:r>
              <a:rPr lang="en-GB" sz="2000" dirty="0">
                <a:hlinkClick r:id="rId7"/>
              </a:rPr>
              <a:t>://</a:t>
            </a:r>
            <a:r>
              <a:rPr lang="en-GB" sz="2000" dirty="0" smtClean="0">
                <a:hlinkClick r:id="rId7"/>
              </a:rPr>
              <a:t>conjuguemos.com/activities/french/grammar/1</a:t>
            </a:r>
            <a:endParaRPr lang="en-GB" sz="2000" dirty="0" smtClean="0"/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/>
              <a:t>Talking about TV and films, music :</a:t>
            </a:r>
          </a:p>
          <a:p>
            <a:pPr algn="l"/>
            <a:r>
              <a:rPr lang="en-GB" sz="2000" dirty="0" smtClean="0"/>
              <a:t> </a:t>
            </a:r>
            <a:r>
              <a:rPr lang="en-GB" sz="2000" dirty="0" smtClean="0">
                <a:hlinkClick r:id="rId8"/>
              </a:rPr>
              <a:t>https</a:t>
            </a:r>
            <a:r>
              <a:rPr lang="en-GB" sz="2000" dirty="0">
                <a:hlinkClick r:id="rId8"/>
              </a:rPr>
              <a:t>://quizlet.com/103338870/french-films-and-tv-programmes-flash-cards</a:t>
            </a:r>
            <a:r>
              <a:rPr lang="en-GB" sz="2000" dirty="0" smtClean="0">
                <a:hlinkClick r:id="rId8"/>
              </a:rPr>
              <a:t>/</a:t>
            </a:r>
            <a:endParaRPr lang="en-GB" sz="2000" dirty="0" smtClean="0"/>
          </a:p>
          <a:p>
            <a:pPr algn="l"/>
            <a:r>
              <a:rPr lang="en-GB" sz="2000" dirty="0">
                <a:hlinkClick r:id="rId9"/>
              </a:rPr>
              <a:t>https://quizlet.com/gb/352597162/french-music-flash-cards</a:t>
            </a:r>
            <a:r>
              <a:rPr lang="en-GB" sz="2000" dirty="0" smtClean="0">
                <a:hlinkClick r:id="rId9"/>
              </a:rPr>
              <a:t>/</a:t>
            </a:r>
            <a:endParaRPr lang="en-GB" sz="2000" dirty="0" smtClean="0"/>
          </a:p>
          <a:p>
            <a:pPr algn="l"/>
            <a:endParaRPr lang="en-GB" sz="2000" dirty="0" smtClean="0"/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/>
              <a:t>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2096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5607A3A0-2FD2-4456-9B34-94F98230CCF3}"/>
</file>

<file path=customXml/itemProps2.xml><?xml version="1.0" encoding="utf-8"?>
<ds:datastoreItem xmlns:ds="http://schemas.openxmlformats.org/officeDocument/2006/customXml" ds:itemID="{79082CEC-A4F7-451D-8CA6-98AA87CBE7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659DB1-4A89-40F3-A608-AB42E285F4D6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French 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</dc:title>
  <dc:creator>Voshtina, Stela</dc:creator>
  <cp:lastModifiedBy>Munro, Helen</cp:lastModifiedBy>
  <cp:revision>7</cp:revision>
  <dcterms:created xsi:type="dcterms:W3CDTF">2023-03-09T11:03:21Z</dcterms:created>
  <dcterms:modified xsi:type="dcterms:W3CDTF">2023-11-08T11:47:09Z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MediaServiceImageTags">
    <vt:lpwstr/>
  </property>
</Properties>
</file>