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E228EF7-E1E8-4B0C-BE64-F72E42E901C5}" type="datetimeFigureOut">
              <a:rPr lang="en-GB" smtClean="0"/>
              <a:t>28/02/2023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A25B0A-89E8-4CDD-B2CD-1FD518A108CE}" type="slidenum">
              <a:rPr lang="en-GB" smtClean="0"/>
              <a:t>‹#›</a:t>
            </a:fld>
            <a:endParaRPr lang="en-GB"/>
          </a:p>
        </p:txBody>
      </p:sp>
    </p:spTree>
    <p:extLst>
      <p:ext uri="{BB962C8B-B14F-4D97-AF65-F5344CB8AC3E}">
        <p14:creationId xmlns:p14="http://schemas.microsoft.com/office/powerpoint/2010/main" val="2662914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228EF7-E1E8-4B0C-BE64-F72E42E901C5}" type="datetimeFigureOut">
              <a:rPr lang="en-GB" smtClean="0"/>
              <a:t>28/02/2023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A25B0A-89E8-4CDD-B2CD-1FD518A108CE}" type="slidenum">
              <a:rPr lang="en-GB" smtClean="0"/>
              <a:t>‹#›</a:t>
            </a:fld>
            <a:endParaRPr lang="en-GB"/>
          </a:p>
        </p:txBody>
      </p:sp>
    </p:spTree>
    <p:extLst>
      <p:ext uri="{BB962C8B-B14F-4D97-AF65-F5344CB8AC3E}">
        <p14:creationId xmlns:p14="http://schemas.microsoft.com/office/powerpoint/2010/main" val="4062118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228EF7-E1E8-4B0C-BE64-F72E42E901C5}" type="datetimeFigureOut">
              <a:rPr lang="en-GB" smtClean="0"/>
              <a:t>28/02/2023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A25B0A-89E8-4CDD-B2CD-1FD518A108CE}" type="slidenum">
              <a:rPr lang="en-GB" smtClean="0"/>
              <a:t>‹#›</a:t>
            </a:fld>
            <a:endParaRPr lang="en-GB"/>
          </a:p>
        </p:txBody>
      </p:sp>
    </p:spTree>
    <p:extLst>
      <p:ext uri="{BB962C8B-B14F-4D97-AF65-F5344CB8AC3E}">
        <p14:creationId xmlns:p14="http://schemas.microsoft.com/office/powerpoint/2010/main" val="651606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228EF7-E1E8-4B0C-BE64-F72E42E901C5}" type="datetimeFigureOut">
              <a:rPr lang="en-GB" smtClean="0"/>
              <a:t>28/02/2023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A25B0A-89E8-4CDD-B2CD-1FD518A108CE}" type="slidenum">
              <a:rPr lang="en-GB" smtClean="0"/>
              <a:t>‹#›</a:t>
            </a:fld>
            <a:endParaRPr lang="en-GB"/>
          </a:p>
        </p:txBody>
      </p:sp>
    </p:spTree>
    <p:extLst>
      <p:ext uri="{BB962C8B-B14F-4D97-AF65-F5344CB8AC3E}">
        <p14:creationId xmlns:p14="http://schemas.microsoft.com/office/powerpoint/2010/main" val="2522667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E228EF7-E1E8-4B0C-BE64-F72E42E901C5}" type="datetimeFigureOut">
              <a:rPr lang="en-GB" smtClean="0"/>
              <a:t>28/02/2023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A25B0A-89E8-4CDD-B2CD-1FD518A108CE}" type="slidenum">
              <a:rPr lang="en-GB" smtClean="0"/>
              <a:t>‹#›</a:t>
            </a:fld>
            <a:endParaRPr lang="en-GB"/>
          </a:p>
        </p:txBody>
      </p:sp>
    </p:spTree>
    <p:extLst>
      <p:ext uri="{BB962C8B-B14F-4D97-AF65-F5344CB8AC3E}">
        <p14:creationId xmlns:p14="http://schemas.microsoft.com/office/powerpoint/2010/main" val="4037155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E228EF7-E1E8-4B0C-BE64-F72E42E901C5}" type="datetimeFigureOut">
              <a:rPr lang="en-GB" smtClean="0"/>
              <a:t>28/02/2023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A25B0A-89E8-4CDD-B2CD-1FD518A108CE}" type="slidenum">
              <a:rPr lang="en-GB" smtClean="0"/>
              <a:t>‹#›</a:t>
            </a:fld>
            <a:endParaRPr lang="en-GB"/>
          </a:p>
        </p:txBody>
      </p:sp>
    </p:spTree>
    <p:extLst>
      <p:ext uri="{BB962C8B-B14F-4D97-AF65-F5344CB8AC3E}">
        <p14:creationId xmlns:p14="http://schemas.microsoft.com/office/powerpoint/2010/main" val="281902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E228EF7-E1E8-4B0C-BE64-F72E42E901C5}" type="datetimeFigureOut">
              <a:rPr lang="en-GB" smtClean="0"/>
              <a:t>28/02/2023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DA25B0A-89E8-4CDD-B2CD-1FD518A108CE}" type="slidenum">
              <a:rPr lang="en-GB" smtClean="0"/>
              <a:t>‹#›</a:t>
            </a:fld>
            <a:endParaRPr lang="en-GB"/>
          </a:p>
        </p:txBody>
      </p:sp>
    </p:spTree>
    <p:extLst>
      <p:ext uri="{BB962C8B-B14F-4D97-AF65-F5344CB8AC3E}">
        <p14:creationId xmlns:p14="http://schemas.microsoft.com/office/powerpoint/2010/main" val="1437117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E228EF7-E1E8-4B0C-BE64-F72E42E901C5}" type="datetimeFigureOut">
              <a:rPr lang="en-GB" smtClean="0"/>
              <a:t>28/02/2023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DA25B0A-89E8-4CDD-B2CD-1FD518A108CE}" type="slidenum">
              <a:rPr lang="en-GB" smtClean="0"/>
              <a:t>‹#›</a:t>
            </a:fld>
            <a:endParaRPr lang="en-GB"/>
          </a:p>
        </p:txBody>
      </p:sp>
    </p:spTree>
    <p:extLst>
      <p:ext uri="{BB962C8B-B14F-4D97-AF65-F5344CB8AC3E}">
        <p14:creationId xmlns:p14="http://schemas.microsoft.com/office/powerpoint/2010/main" val="122965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228EF7-E1E8-4B0C-BE64-F72E42E901C5}" type="datetimeFigureOut">
              <a:rPr lang="en-GB" smtClean="0"/>
              <a:t>28/02/2023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DA25B0A-89E8-4CDD-B2CD-1FD518A108CE}" type="slidenum">
              <a:rPr lang="en-GB" smtClean="0"/>
              <a:t>‹#›</a:t>
            </a:fld>
            <a:endParaRPr lang="en-GB"/>
          </a:p>
        </p:txBody>
      </p:sp>
    </p:spTree>
    <p:extLst>
      <p:ext uri="{BB962C8B-B14F-4D97-AF65-F5344CB8AC3E}">
        <p14:creationId xmlns:p14="http://schemas.microsoft.com/office/powerpoint/2010/main" val="3072479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E228EF7-E1E8-4B0C-BE64-F72E42E901C5}" type="datetimeFigureOut">
              <a:rPr lang="en-GB" smtClean="0"/>
              <a:t>28/02/2023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A25B0A-89E8-4CDD-B2CD-1FD518A108CE}" type="slidenum">
              <a:rPr lang="en-GB" smtClean="0"/>
              <a:t>‹#›</a:t>
            </a:fld>
            <a:endParaRPr lang="en-GB"/>
          </a:p>
        </p:txBody>
      </p:sp>
    </p:spTree>
    <p:extLst>
      <p:ext uri="{BB962C8B-B14F-4D97-AF65-F5344CB8AC3E}">
        <p14:creationId xmlns:p14="http://schemas.microsoft.com/office/powerpoint/2010/main" val="3067064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E228EF7-E1E8-4B0C-BE64-F72E42E901C5}" type="datetimeFigureOut">
              <a:rPr lang="en-GB" smtClean="0"/>
              <a:t>28/02/2023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A25B0A-89E8-4CDD-B2CD-1FD518A108CE}" type="slidenum">
              <a:rPr lang="en-GB" smtClean="0"/>
              <a:t>‹#›</a:t>
            </a:fld>
            <a:endParaRPr lang="en-GB"/>
          </a:p>
        </p:txBody>
      </p:sp>
    </p:spTree>
    <p:extLst>
      <p:ext uri="{BB962C8B-B14F-4D97-AF65-F5344CB8AC3E}">
        <p14:creationId xmlns:p14="http://schemas.microsoft.com/office/powerpoint/2010/main" val="834842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228EF7-E1E8-4B0C-BE64-F72E42E901C5}" type="datetimeFigureOut">
              <a:rPr lang="en-GB" smtClean="0"/>
              <a:t>28/02/2023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A25B0A-89E8-4CDD-B2CD-1FD518A108CE}" type="slidenum">
              <a:rPr lang="en-GB" smtClean="0"/>
              <a:t>‹#›</a:t>
            </a:fld>
            <a:endParaRPr lang="en-GB"/>
          </a:p>
        </p:txBody>
      </p:sp>
    </p:spTree>
    <p:extLst>
      <p:ext uri="{BB962C8B-B14F-4D97-AF65-F5344CB8AC3E}">
        <p14:creationId xmlns:p14="http://schemas.microsoft.com/office/powerpoint/2010/main" val="3889000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playlist?list=PLK8TJvg5mI5aoyVHYqq1PY37oWylPNaTu" TargetMode="External"/><Relationship Id="rId2" Type="http://schemas.openxmlformats.org/officeDocument/2006/relationships/hyperlink" Target="https://www.youtube.com/watch?v=qgt2s9RzvKM" TargetMode="External"/><Relationship Id="rId1" Type="http://schemas.openxmlformats.org/officeDocument/2006/relationships/slideLayout" Target="../slideLayouts/slideLayout1.xml"/><Relationship Id="rId6" Type="http://schemas.openxmlformats.org/officeDocument/2006/relationships/hyperlink" Target="https://id.trimble.com/ui/sign_in.html?state=eyJ0eXAiOiJKV1QiLCJhbGciOiJSUzI1NiIsImtpZCI6IjEifQ.eyJvYXV0aF9wYXJhbWV0ZXJzIjp7ImNsaWVudF9pZCI6ImM5MTNhOTBjLTRkY2YtNGFmYi1iM2RiLTYzN2JlMzc3NDZiZiIsInJlZGlyZWN0X3VyaSI6Imh0dHBzOi8vbG9naW4uc2tldGNodXAuY29tL2xvZ2luL3RyaW1ibGVpZC9jYWxsYmFjayIsInJlc3BvbnNlX3R5cGUiOiJjb2RlIiwic2NvcGUiOiJvcGVuaWQgc2tldGNodXAtbG9naW4tcHJvZC1WMiIsInN0YXRlIjoiUVhWMGFFdGxlU0JtTldOa1lUUXhaQzFqWkRNMExUUmhaalV0WVdZMlpTMDVZVFkzTURJd1l6Y3pNR1VfIn0sImV4dHJhX3BhcmFtZXRlcnMiOnsibGFuZyI6ImVuIn0sImludGVybmFsX3BhcmFtZXRlcnMiOnt9fQ.dK8MDjr_i7y0KvYaWwsfyYpRGaTmpo3li_lzr4MGo4pCvw60TMYuNUVWhzcNw-yDCSueQ-OiJVFB3oVwgMDflR3-0TtuzAuMHhx_e8oSJtJBMTv3vIO6gmBpQrgUNErWRcUNG2i-hMLAXKwbPdieJCwEHCY_QlDA5mvTb0KV0XXpV6pYnWM0SANKDkPR_6aGYowYhxLDclg_3jbvAgNv2qJXuHfhUI_CkMWUJgZ-rKbvqGAddTHTtAT-XIQb2nU8ZmW1Ku1pE57HJUQ7Xmv9EGTSy7p58ltn1P_nWMp3nWF5NYPc3OjoQkfGZ5G48tAHuTv1_8ygWlix0ZgQYIjCdg" TargetMode="External"/><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89728" y="5444086"/>
            <a:ext cx="3391988" cy="923330"/>
          </a:xfrm>
          <a:prstGeom prst="rect">
            <a:avLst/>
          </a:prstGeom>
        </p:spPr>
        <p:txBody>
          <a:bodyPr wrap="square">
            <a:spAutoFit/>
          </a:bodyPr>
          <a:lstStyle/>
          <a:p>
            <a:r>
              <a:rPr lang="en-GB" dirty="0" err="1" smtClean="0">
                <a:hlinkClick r:id="rId2"/>
              </a:rPr>
              <a:t>SketchUp</a:t>
            </a:r>
            <a:r>
              <a:rPr lang="en-GB" dirty="0" smtClean="0">
                <a:hlinkClick r:id="rId2"/>
              </a:rPr>
              <a:t> - Tutorial for Beginners in 10 MINUTES! [ COMPLETE ] – YouTube</a:t>
            </a:r>
            <a:r>
              <a:rPr lang="en-GB" dirty="0" smtClean="0"/>
              <a:t> </a:t>
            </a:r>
            <a:endParaRPr lang="en-GB" dirty="0"/>
          </a:p>
        </p:txBody>
      </p:sp>
      <p:sp>
        <p:nvSpPr>
          <p:cNvPr id="5" name="Rectangle 4"/>
          <p:cNvSpPr/>
          <p:nvPr/>
        </p:nvSpPr>
        <p:spPr>
          <a:xfrm>
            <a:off x="7071612" y="4776095"/>
            <a:ext cx="4028219" cy="369332"/>
          </a:xfrm>
          <a:prstGeom prst="rect">
            <a:avLst/>
          </a:prstGeom>
        </p:spPr>
        <p:txBody>
          <a:bodyPr wrap="none">
            <a:spAutoFit/>
          </a:bodyPr>
          <a:lstStyle/>
          <a:p>
            <a:r>
              <a:rPr lang="en-GB" dirty="0" err="1" smtClean="0">
                <a:hlinkClick r:id="rId3"/>
              </a:rPr>
              <a:t>Sketchup</a:t>
            </a:r>
            <a:r>
              <a:rPr lang="en-GB" dirty="0" smtClean="0">
                <a:hlinkClick r:id="rId3"/>
              </a:rPr>
              <a:t> for Schools tutorials – YouTube</a:t>
            </a:r>
            <a:r>
              <a:rPr lang="en-GB" dirty="0" smtClean="0"/>
              <a:t> </a:t>
            </a:r>
            <a:endParaRPr lang="en-GB" dirty="0"/>
          </a:p>
        </p:txBody>
      </p:sp>
      <p:pic>
        <p:nvPicPr>
          <p:cNvPr id="7" name="Picture 6"/>
          <p:cNvPicPr>
            <a:picLocks noChangeAspect="1"/>
          </p:cNvPicPr>
          <p:nvPr/>
        </p:nvPicPr>
        <p:blipFill rotWithShape="1">
          <a:blip r:embed="rId4"/>
          <a:srcRect l="10376" t="20268" r="46151" b="41518"/>
          <a:stretch/>
        </p:blipFill>
        <p:spPr>
          <a:xfrm>
            <a:off x="169816" y="206409"/>
            <a:ext cx="5656217" cy="2795452"/>
          </a:xfrm>
          <a:prstGeom prst="rect">
            <a:avLst/>
          </a:prstGeom>
        </p:spPr>
      </p:pic>
      <p:pic>
        <p:nvPicPr>
          <p:cNvPr id="8" name="Picture 7"/>
          <p:cNvPicPr>
            <a:picLocks noChangeAspect="1"/>
          </p:cNvPicPr>
          <p:nvPr/>
        </p:nvPicPr>
        <p:blipFill rotWithShape="1">
          <a:blip r:embed="rId5"/>
          <a:srcRect l="17204" t="24553" r="51974" b="40804"/>
          <a:stretch/>
        </p:blipFill>
        <p:spPr>
          <a:xfrm>
            <a:off x="169816" y="3173617"/>
            <a:ext cx="5656217" cy="3574288"/>
          </a:xfrm>
          <a:prstGeom prst="rect">
            <a:avLst/>
          </a:prstGeom>
        </p:spPr>
      </p:pic>
      <p:sp>
        <p:nvSpPr>
          <p:cNvPr id="9" name="TextBox 8"/>
          <p:cNvSpPr txBox="1"/>
          <p:nvPr/>
        </p:nvSpPr>
        <p:spPr>
          <a:xfrm>
            <a:off x="6008914" y="206409"/>
            <a:ext cx="5904412" cy="4062651"/>
          </a:xfrm>
          <a:prstGeom prst="rect">
            <a:avLst/>
          </a:prstGeom>
          <a:noFill/>
        </p:spPr>
        <p:txBody>
          <a:bodyPr wrap="square" rtlCol="0">
            <a:spAutoFit/>
          </a:bodyPr>
          <a:lstStyle/>
          <a:p>
            <a:r>
              <a:rPr lang="en-GB" sz="2400" b="1" dirty="0" smtClean="0"/>
              <a:t>Further use of CAD: </a:t>
            </a:r>
          </a:p>
          <a:p>
            <a:r>
              <a:rPr lang="en-GB" dirty="0" smtClean="0"/>
              <a:t>Google </a:t>
            </a:r>
            <a:r>
              <a:rPr lang="en-GB" dirty="0" err="1" smtClean="0"/>
              <a:t>SketchUp</a:t>
            </a:r>
            <a:r>
              <a:rPr lang="en-GB" dirty="0" smtClean="0"/>
              <a:t> is a free piece of 3D CAD software which is available to use online and has cloud storage built into user accounts. We use this software in Year 10 and beyond create CAD prototypes of our designs. </a:t>
            </a:r>
          </a:p>
          <a:p>
            <a:endParaRPr lang="en-GB" dirty="0"/>
          </a:p>
          <a:p>
            <a:r>
              <a:rPr lang="en-GB" dirty="0" smtClean="0"/>
              <a:t>As further learning, follow the links below to create your own Trimble user account and log in to Google </a:t>
            </a:r>
            <a:r>
              <a:rPr lang="en-GB" dirty="0" err="1" smtClean="0"/>
              <a:t>SketchUp</a:t>
            </a:r>
            <a:r>
              <a:rPr lang="en-GB" dirty="0" smtClean="0"/>
              <a:t>. </a:t>
            </a:r>
            <a:endParaRPr lang="en-GB" dirty="0"/>
          </a:p>
          <a:p>
            <a:endParaRPr lang="en-GB" dirty="0" smtClean="0"/>
          </a:p>
          <a:p>
            <a:r>
              <a:rPr lang="en-GB" dirty="0" smtClean="0">
                <a:hlinkClick r:id="rId6"/>
              </a:rPr>
              <a:t>Trimble Identity</a:t>
            </a:r>
            <a:r>
              <a:rPr lang="en-GB" dirty="0" smtClean="0"/>
              <a:t> </a:t>
            </a:r>
          </a:p>
          <a:p>
            <a:endParaRPr lang="en-GB" dirty="0" smtClean="0"/>
          </a:p>
          <a:p>
            <a:r>
              <a:rPr lang="en-GB" dirty="0" smtClean="0"/>
              <a:t>Below are links to YouTube videos and playlists of simple tutorials for using the software. Watch the videos and follow their tasks to build up a good level of skill.</a:t>
            </a:r>
          </a:p>
        </p:txBody>
      </p:sp>
    </p:spTree>
    <p:extLst>
      <p:ext uri="{BB962C8B-B14F-4D97-AF65-F5344CB8AC3E}">
        <p14:creationId xmlns:p14="http://schemas.microsoft.com/office/powerpoint/2010/main" val="24127847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D9C647E071ED4D9B7D0BA81432F5C2" ma:contentTypeVersion="19" ma:contentTypeDescription="Create a new document." ma:contentTypeScope="" ma:versionID="2818edeb87754b816a04c06b567c9cd5">
  <xsd:schema xmlns:xsd="http://www.w3.org/2001/XMLSchema" xmlns:xs="http://www.w3.org/2001/XMLSchema" xmlns:p="http://schemas.microsoft.com/office/2006/metadata/properties" xmlns:ns2="070f71ce-64c7-4b17-bb6b-21ebf0c68387" xmlns:ns3="8c49430d-f190-4cd8-83c3-84bb6a3d29af" targetNamespace="http://schemas.microsoft.com/office/2006/metadata/properties" ma:root="true" ma:fieldsID="0f69a71ef8ddfd4589663ba2b2d2b7dc" ns2:_="" ns3:_="">
    <xsd:import namespace="070f71ce-64c7-4b17-bb6b-21ebf0c68387"/>
    <xsd:import namespace="8c49430d-f190-4cd8-83c3-84bb6a3d29a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Completed"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Note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0f71ce-64c7-4b17-bb6b-21ebf0c683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Completed" ma:index="17" nillable="true" ma:displayName="Completed" ma:default="0" ma:format="Dropdown" ma:internalName="Completed">
      <xsd:simpleType>
        <xsd:restriction base="dms:Boolea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72bb472-3a9c-4f56-9e6f-fdae2be011ae"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Notes" ma:index="24" nillable="true" ma:displayName="Notes" ma:format="Dropdown" ma:internalName="Notes">
      <xsd:simpleType>
        <xsd:restriction base="dms:Note">
          <xsd:maxLength value="255"/>
        </xsd:restrict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49430d-f190-4cd8-83c3-84bb6a3d29a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199d808-df6e-4fcd-b362-d9c1aab5c644}" ma:internalName="TaxCatchAll" ma:showField="CatchAllData" ma:web="8c49430d-f190-4cd8-83c3-84bb6a3d29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s xmlns="070f71ce-64c7-4b17-bb6b-21ebf0c68387" xsi:nil="true"/>
    <TaxCatchAll xmlns="8c49430d-f190-4cd8-83c3-84bb6a3d29af" xsi:nil="true"/>
    <lcf76f155ced4ddcb4097134ff3c332f xmlns="070f71ce-64c7-4b17-bb6b-21ebf0c68387">
      <Terms xmlns="http://schemas.microsoft.com/office/infopath/2007/PartnerControls"/>
    </lcf76f155ced4ddcb4097134ff3c332f>
    <Completed xmlns="070f71ce-64c7-4b17-bb6b-21ebf0c68387">false</Completed>
  </documentManagement>
</p:properties>
</file>

<file path=customXml/itemProps1.xml><?xml version="1.0" encoding="utf-8"?>
<ds:datastoreItem xmlns:ds="http://schemas.openxmlformats.org/officeDocument/2006/customXml" ds:itemID="{53A56746-119D-47AF-90C8-1EC3B579DD08}"/>
</file>

<file path=customXml/itemProps2.xml><?xml version="1.0" encoding="utf-8"?>
<ds:datastoreItem xmlns:ds="http://schemas.openxmlformats.org/officeDocument/2006/customXml" ds:itemID="{905A3F77-1E9D-433C-8064-252C33A75515}"/>
</file>

<file path=customXml/itemProps3.xml><?xml version="1.0" encoding="utf-8"?>
<ds:datastoreItem xmlns:ds="http://schemas.openxmlformats.org/officeDocument/2006/customXml" ds:itemID="{30BFB505-1F65-4687-B42F-78DC51F8D106}"/>
</file>

<file path=docProps/app.xml><?xml version="1.0" encoding="utf-8"?>
<Properties xmlns="http://schemas.openxmlformats.org/officeDocument/2006/extended-properties" xmlns:vt="http://schemas.openxmlformats.org/officeDocument/2006/docPropsVTypes">
  <TotalTime>4</TotalTime>
  <Words>122</Words>
  <Application>Microsoft Office PowerPoint</Application>
  <PresentationFormat>Widescreen</PresentationFormat>
  <Paragraphs>10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Newcastle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McVay, Catherine</dc:creator>
  <cp:lastModifiedBy>McVay, Catherine</cp:lastModifiedBy>
  <cp:revision>2</cp:revision>
  <dcterms:created xsi:type="dcterms:W3CDTF">2023-02-28T20:24:04Z</dcterms:created>
  <dcterms:modified xsi:type="dcterms:W3CDTF">2023-02-28T20:28:44Z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0x0101001ED9C647E071ED4D9B7D0BA81432F5C2</vt:lpwstr>
  </property>
</Properties>
</file>