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5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06AC-8FBF-4132-B961-D7108322571C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349-6C8F-4383-ADF7-D9AAA08AC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15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06AC-8FBF-4132-B961-D7108322571C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349-6C8F-4383-ADF7-D9AAA08AC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02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06AC-8FBF-4132-B961-D7108322571C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349-6C8F-4383-ADF7-D9AAA08AC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19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06AC-8FBF-4132-B961-D7108322571C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349-6C8F-4383-ADF7-D9AAA08AC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37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06AC-8FBF-4132-B961-D7108322571C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349-6C8F-4383-ADF7-D9AAA08AC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30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06AC-8FBF-4132-B961-D7108322571C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349-6C8F-4383-ADF7-D9AAA08AC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01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06AC-8FBF-4132-B961-D7108322571C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349-6C8F-4383-ADF7-D9AAA08AC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46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06AC-8FBF-4132-B961-D7108322571C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349-6C8F-4383-ADF7-D9AAA08AC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2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06AC-8FBF-4132-B961-D7108322571C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349-6C8F-4383-ADF7-D9AAA08AC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26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06AC-8FBF-4132-B961-D7108322571C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349-6C8F-4383-ADF7-D9AAA08AC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5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06AC-8FBF-4132-B961-D7108322571C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349-6C8F-4383-ADF7-D9AAA08AC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16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C06AC-8FBF-4132-B961-D7108322571C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91349-6C8F-4383-ADF7-D9AAA08AC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OM0OpCML2w" TargetMode="External"/><Relationship Id="rId2" Type="http://schemas.openxmlformats.org/officeDocument/2006/relationships/hyperlink" Target="https://www.youtube.com/watch?v=YjpHRkFQn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92205"/>
            <a:ext cx="8487590" cy="8487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338" y="2403566"/>
            <a:ext cx="4138748" cy="349604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Task: Recording more details in your observational drawings and working closely from resources images.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825" y="227805"/>
            <a:ext cx="5658102" cy="3168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894" y="3531279"/>
            <a:ext cx="4782093" cy="3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6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342" y="365125"/>
            <a:ext cx="4419600" cy="5975257"/>
          </a:xfrm>
          <a:solidFill>
            <a:srgbClr val="FFC000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Aim: To notice more surface detail in the objects you are drawing and record them in your work.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1/ </a:t>
            </a:r>
            <a:r>
              <a:rPr lang="en-GB" dirty="0" smtClean="0"/>
              <a:t>Drawing Exercises/Timed drawing 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https://www.youtube.com/watch?v=YjpHRkFQn20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2/ Watch </a:t>
            </a:r>
            <a:r>
              <a:rPr lang="en-GB" dirty="0"/>
              <a:t>the video of how you should approach the task</a:t>
            </a:r>
            <a:r>
              <a:rPr lang="en-GB" dirty="0" smtClean="0"/>
              <a:t>. (1 min 2secs) </a:t>
            </a: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https://www.youtube.com/watch?v=rOM0OpCML2w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Draw a small box on your page in pencil and select a close up images from the following slides.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Only </a:t>
            </a:r>
            <a:r>
              <a:rPr lang="en-GB" dirty="0"/>
              <a:t>record the lines, marks and shadows that you see. Avoid making anything up.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9453" t="20885" r="41571" b="30722"/>
          <a:stretch/>
        </p:blipFill>
        <p:spPr>
          <a:xfrm>
            <a:off x="5096691" y="208371"/>
            <a:ext cx="7595262" cy="421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4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3" y="331016"/>
            <a:ext cx="7117080" cy="37945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Organic Forms to draw from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4" y="1419497"/>
            <a:ext cx="11312435" cy="5656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0823" y="4493622"/>
            <a:ext cx="3487783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can select anything to draw from for these activities, as long as you have a good view of the object or image. Avoid just drawing from your head and things you already know you can draw! Challenge yourself </a:t>
            </a:r>
            <a:r>
              <a:rPr lang="en-GB" dirty="0" smtClean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35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4107" b="10556"/>
          <a:stretch/>
        </p:blipFill>
        <p:spPr>
          <a:xfrm>
            <a:off x="226423" y="156755"/>
            <a:ext cx="5623815" cy="6020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119" y="156755"/>
            <a:ext cx="2247900" cy="3362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647" y="1690687"/>
            <a:ext cx="3205137" cy="477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10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9" ma:contentTypeDescription="Create a new document." ma:contentTypeScope="" ma:versionID="2818edeb87754b816a04c06b567c9cd5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0f69a71ef8ddfd4589663ba2b2d2b7dc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D33BDFC1-9CFC-4295-8B3E-AAAA5C575554}"/>
</file>

<file path=customXml/itemProps2.xml><?xml version="1.0" encoding="utf-8"?>
<ds:datastoreItem xmlns:ds="http://schemas.openxmlformats.org/officeDocument/2006/customXml" ds:itemID="{130EB1B0-8E79-4E93-9551-5662B2EAFE75}"/>
</file>

<file path=customXml/itemProps3.xml><?xml version="1.0" encoding="utf-8"?>
<ds:datastoreItem xmlns:ds="http://schemas.openxmlformats.org/officeDocument/2006/customXml" ds:itemID="{F5DAEF5A-6E48-4D4B-9D61-F2C48842C79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151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Organic Forms to draw from 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Drawing Styles</dc:title>
  <dc:creator>Tait, Kathrine</dc:creator>
  <cp:lastModifiedBy>Tait, Kathrine</cp:lastModifiedBy>
  <cp:revision>6</cp:revision>
  <dcterms:created xsi:type="dcterms:W3CDTF">2023-02-17T12:07:56Z</dcterms:created>
  <dcterms:modified xsi:type="dcterms:W3CDTF">2023-02-17T13:01:44Z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  <property fmtid="{D5CDD505-2E9C-101B-9397-08002B2CF9AE}" pid="3" name="MediaServiceImageTags">
    <vt:lpwstr/>
  </property>
</Properties>
</file>