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80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44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71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43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862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6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20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772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273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79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92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7E7B-8418-467C-A4BA-08557DF7A38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7A2FC-B8B6-48A7-857A-ACB564CD8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42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07125" y="365125"/>
          <a:ext cx="5000897" cy="4794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0897">
                  <a:extLst>
                    <a:ext uri="{9D8B030D-6E8A-4147-A177-3AD203B41FA5}">
                      <a16:colId xmlns:a16="http://schemas.microsoft.com/office/drawing/2014/main" val="946476335"/>
                    </a:ext>
                  </a:extLst>
                </a:gridCol>
              </a:tblGrid>
              <a:tr h="47947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Aim: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dirty="0" smtClean="0">
                          <a:effectLst/>
                        </a:rPr>
                        <a:t>Developing </a:t>
                      </a:r>
                      <a:r>
                        <a:rPr lang="en-US" sz="2800" dirty="0">
                          <a:effectLst/>
                        </a:rPr>
                        <a:t>a wider variety of </a:t>
                      </a:r>
                      <a:r>
                        <a:rPr lang="en-US" sz="2800" dirty="0" smtClean="0">
                          <a:effectLst/>
                        </a:rPr>
                        <a:t>final</a:t>
                      </a:r>
                      <a:r>
                        <a:rPr lang="en-US" sz="2800" baseline="0" dirty="0" smtClean="0">
                          <a:effectLst/>
                        </a:rPr>
                        <a:t> ideas.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Task:</a:t>
                      </a:r>
                      <a:r>
                        <a:rPr lang="en-US" sz="2800" baseline="0" dirty="0" smtClean="0">
                          <a:effectLst/>
                        </a:rPr>
                        <a:t> Developing 1 image into several different styles through digital apps!</a:t>
                      </a:r>
                      <a:r>
                        <a:rPr lang="en-US" sz="2800" dirty="0" smtClean="0">
                          <a:effectLst/>
                        </a:rPr>
                        <a:t>  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54223573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181" y="-1044887"/>
            <a:ext cx="3462828" cy="6779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904" y="3100700"/>
            <a:ext cx="5412527" cy="33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91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467" y="0"/>
            <a:ext cx="4886936" cy="7042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42031" y="369353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Digital drawing/editing apps:</a:t>
            </a:r>
          </a:p>
          <a:p>
            <a:r>
              <a:rPr lang="en-GB" dirty="0" err="1" smtClean="0"/>
              <a:t>Tayasui</a:t>
            </a:r>
            <a:r>
              <a:rPr lang="en-GB" dirty="0" smtClean="0"/>
              <a:t> sketches</a:t>
            </a:r>
          </a:p>
          <a:p>
            <a:r>
              <a:rPr lang="en-GB" dirty="0" err="1" smtClean="0"/>
              <a:t>Glitchlab</a:t>
            </a:r>
            <a:endParaRPr lang="en-GB" dirty="0" smtClean="0"/>
          </a:p>
          <a:p>
            <a:r>
              <a:rPr lang="en-GB" dirty="0" err="1" smtClean="0"/>
              <a:t>Mirrorlab</a:t>
            </a:r>
            <a:endParaRPr lang="en-GB" dirty="0" smtClean="0"/>
          </a:p>
          <a:p>
            <a:r>
              <a:rPr lang="en-GB" dirty="0" err="1" smtClean="0"/>
              <a:t>Hypocam</a:t>
            </a:r>
            <a:endParaRPr lang="en-GB" dirty="0" smtClean="0"/>
          </a:p>
          <a:p>
            <a:r>
              <a:rPr lang="en-GB" dirty="0" err="1" smtClean="0"/>
              <a:t>Instasquare</a:t>
            </a:r>
            <a:endParaRPr lang="en-GB" dirty="0" smtClean="0"/>
          </a:p>
          <a:p>
            <a:r>
              <a:rPr lang="en-GB" dirty="0" smtClean="0"/>
              <a:t>Photoshop express</a:t>
            </a:r>
          </a:p>
          <a:p>
            <a:r>
              <a:rPr lang="en-GB" dirty="0" err="1" smtClean="0"/>
              <a:t>Hipstamatic</a:t>
            </a:r>
            <a:endParaRPr lang="en-GB" dirty="0" smtClean="0"/>
          </a:p>
          <a:p>
            <a:r>
              <a:rPr lang="en-GB" dirty="0" err="1" smtClean="0"/>
              <a:t>Pixlr</a:t>
            </a:r>
            <a:endParaRPr lang="en-GB" dirty="0" smtClean="0"/>
          </a:p>
          <a:p>
            <a:r>
              <a:rPr lang="en-GB" dirty="0" err="1" smtClean="0"/>
              <a:t>Snapseed</a:t>
            </a:r>
            <a:endParaRPr lang="en-GB" dirty="0" smtClean="0"/>
          </a:p>
          <a:p>
            <a:r>
              <a:rPr lang="en-GB" dirty="0" smtClean="0"/>
              <a:t>Fragment</a:t>
            </a:r>
          </a:p>
          <a:p>
            <a:r>
              <a:rPr lang="en-GB" dirty="0" err="1" smtClean="0"/>
              <a:t>Kaleidacam</a:t>
            </a:r>
            <a:endParaRPr lang="en-GB" dirty="0" smtClean="0"/>
          </a:p>
          <a:p>
            <a:r>
              <a:rPr lang="en-GB" dirty="0" err="1" smtClean="0"/>
              <a:t>Prisma</a:t>
            </a:r>
            <a:endParaRPr lang="en-GB" dirty="0" smtClean="0"/>
          </a:p>
          <a:p>
            <a:r>
              <a:rPr lang="en-GB" dirty="0" smtClean="0"/>
              <a:t>Instagram Layout</a:t>
            </a:r>
          </a:p>
          <a:p>
            <a:r>
              <a:rPr lang="en-GB" dirty="0" err="1" smtClean="0"/>
              <a:t>PhotoPea</a:t>
            </a:r>
            <a:r>
              <a:rPr lang="en-GB" dirty="0" smtClean="0"/>
              <a:t> - www.photopea.com</a:t>
            </a:r>
          </a:p>
          <a:p>
            <a:r>
              <a:rPr lang="en-GB" dirty="0" err="1" smtClean="0"/>
              <a:t>Pixlr</a:t>
            </a:r>
            <a:endParaRPr lang="en-GB" dirty="0" smtClean="0"/>
          </a:p>
          <a:p>
            <a:r>
              <a:rPr lang="en-GB" dirty="0" err="1" smtClean="0"/>
              <a:t>VSCOcam</a:t>
            </a:r>
            <a:endParaRPr lang="en-GB" dirty="0" smtClean="0"/>
          </a:p>
          <a:p>
            <a:r>
              <a:rPr lang="en-GB" dirty="0" smtClean="0"/>
              <a:t>Tiny Worlds (99P)</a:t>
            </a:r>
          </a:p>
          <a:p>
            <a:r>
              <a:rPr lang="en-GB" dirty="0" smtClean="0"/>
              <a:t>Autodesk sketchbook</a:t>
            </a:r>
          </a:p>
          <a:p>
            <a:r>
              <a:rPr lang="en-GB" dirty="0" smtClean="0"/>
              <a:t>Snap seed</a:t>
            </a:r>
          </a:p>
          <a:p>
            <a:r>
              <a:rPr lang="en-GB" dirty="0" err="1" smtClean="0"/>
              <a:t>FXStencil</a:t>
            </a:r>
            <a:endParaRPr lang="en-GB" dirty="0" smtClean="0"/>
          </a:p>
          <a:p>
            <a:r>
              <a:rPr lang="en-GB" dirty="0" smtClean="0"/>
              <a:t>Vinci</a:t>
            </a:r>
          </a:p>
          <a:p>
            <a:r>
              <a:rPr lang="en-GB" dirty="0" err="1" smtClean="0"/>
              <a:t>Prisma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8474" y="211015"/>
            <a:ext cx="2096086" cy="72943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/>
              <a:t>Take a photo </a:t>
            </a:r>
            <a:r>
              <a:rPr lang="en-GB" dirty="0" smtClean="0"/>
              <a:t>of </a:t>
            </a:r>
            <a:r>
              <a:rPr lang="en-GB" dirty="0" smtClean="0"/>
              <a:t>your chosen object/place/person. </a:t>
            </a:r>
          </a:p>
          <a:p>
            <a:pPr marL="342900" indent="-342900">
              <a:buAutoNum type="arabicPeriod"/>
            </a:pPr>
            <a:r>
              <a:rPr lang="en-GB" dirty="0" smtClean="0"/>
              <a:t>Use the list of free editing has to apply filters and tools to develop your original image. </a:t>
            </a:r>
          </a:p>
          <a:p>
            <a:pPr marL="342900" indent="-342900">
              <a:buAutoNum type="arabicPeriod"/>
            </a:pPr>
            <a:r>
              <a:rPr lang="en-GB" dirty="0" smtClean="0"/>
              <a:t>Optional: You may have access to digital drawing programmes on your phon</a:t>
            </a:r>
            <a:r>
              <a:rPr lang="en-GB" dirty="0" smtClean="0"/>
              <a:t>e or tablet. You could try to change your original photo by drawing on top of it. </a:t>
            </a:r>
            <a:endParaRPr lang="en-GB" dirty="0"/>
          </a:p>
          <a:p>
            <a:endParaRPr lang="en-GB" dirty="0"/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850540" y="26349"/>
            <a:ext cx="423949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EDITING APPS FOR FREE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932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40" y="-44548"/>
            <a:ext cx="5176911" cy="6902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522" y="1209723"/>
            <a:ext cx="3463329" cy="677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522" y="143736"/>
            <a:ext cx="3441268" cy="2131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76" y="3351934"/>
            <a:ext cx="2555593" cy="3506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37" y="62756"/>
            <a:ext cx="2549732" cy="3399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422" y="4258560"/>
            <a:ext cx="1851125" cy="26681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9246" y="1825625"/>
            <a:ext cx="2495005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Once you have changed your images using the apps. You could always use these new images to draw or paint from.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903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9" ma:contentTypeDescription="Create a new document." ma:contentTypeScope="" ma:versionID="2818edeb87754b816a04c06b567c9cd5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0f69a71ef8ddfd4589663ba2b2d2b7dc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070f71ce-64c7-4b17-bb6b-21ebf0c68387" xsi:nil="true"/>
    <TaxCatchAll xmlns="8c49430d-f190-4cd8-83c3-84bb6a3d29af" xsi:nil="true"/>
    <lcf76f155ced4ddcb4097134ff3c332f xmlns="070f71ce-64c7-4b17-bb6b-21ebf0c68387">
      <Terms xmlns="http://schemas.microsoft.com/office/infopath/2007/PartnerControls"/>
    </lcf76f155ced4ddcb4097134ff3c332f>
    <Completed xmlns="070f71ce-64c7-4b17-bb6b-21ebf0c68387">false</Completed>
  </documentManagement>
</p:properties>
</file>

<file path=customXml/itemProps1.xml><?xml version="1.0" encoding="utf-8"?>
<ds:datastoreItem xmlns:ds="http://schemas.openxmlformats.org/officeDocument/2006/customXml" ds:itemID="{0032FA17-25DE-4E5F-8456-9721DE3102B4}"/>
</file>

<file path=customXml/itemProps2.xml><?xml version="1.0" encoding="utf-8"?>
<ds:datastoreItem xmlns:ds="http://schemas.openxmlformats.org/officeDocument/2006/customXml" ds:itemID="{1745BB02-EBD0-4472-A727-3A50C65BC1C8}"/>
</file>

<file path=customXml/itemProps3.xml><?xml version="1.0" encoding="utf-8"?>
<ds:datastoreItem xmlns:ds="http://schemas.openxmlformats.org/officeDocument/2006/customXml" ds:itemID="{F58FD1AB-A038-4B24-94E8-55808EA6565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Microsoft Office PowerPoint</Application>
  <PresentationFormat>Widescreen</PresentationFormat>
  <Paragraphs>33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Tait, Kathrine</dc:creator>
  <cp:lastModifiedBy>Tait, Kathrine</cp:lastModifiedBy>
  <cp:revision>1</cp:revision>
  <dcterms:created xsi:type="dcterms:W3CDTF">2023-02-17T13:00:46Z</dcterms:created>
  <dcterms:modified xsi:type="dcterms:W3CDTF">2023-02-17T13:01:13Z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0x0101001ED9C647E071ED4D9B7D0BA81432F5C2</vt:lpwstr>
  </property>
  <property fmtid="{D5CDD505-2E9C-101B-9397-08002B2CF9AE}" pid="3" name="MediaServiceImageTags">
    <vt:lpwstr/>
  </property>
</Properties>
</file>