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11" Type="http://schemas.openxmlformats.org/officeDocument/2006/relationships/customXml" Target="../customXml/item3.xml"/><Relationship Id="rId5" Type="http://schemas.openxmlformats.org/officeDocument/2006/relationships/presProps" Target="presProps.xml"/><Relationship Id="rId10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customXml" Target="../customXml/item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1CE48-30FD-48BA-B942-2A98AC68D25C}" type="datetimeFigureOut">
              <a:rPr lang="en-GB" smtClean="0"/>
              <a:t>17/02/2023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1A401-DE2A-489D-9765-8F280803B0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9850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1CE48-30FD-48BA-B942-2A98AC68D25C}" type="datetimeFigureOut">
              <a:rPr lang="en-GB" smtClean="0"/>
              <a:t>17/02/2023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1A401-DE2A-489D-9765-8F280803B0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6894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1CE48-30FD-48BA-B942-2A98AC68D25C}" type="datetimeFigureOut">
              <a:rPr lang="en-GB" smtClean="0"/>
              <a:t>17/02/2023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1A401-DE2A-489D-9765-8F280803B0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5564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1CE48-30FD-48BA-B942-2A98AC68D25C}" type="datetimeFigureOut">
              <a:rPr lang="en-GB" smtClean="0"/>
              <a:t>17/02/2023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1A401-DE2A-489D-9765-8F280803B0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487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1CE48-30FD-48BA-B942-2A98AC68D25C}" type="datetimeFigureOut">
              <a:rPr lang="en-GB" smtClean="0"/>
              <a:t>17/02/2023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1A401-DE2A-489D-9765-8F280803B0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4629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1CE48-30FD-48BA-B942-2A98AC68D25C}" type="datetimeFigureOut">
              <a:rPr lang="en-GB" smtClean="0"/>
              <a:t>17/02/2023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1A401-DE2A-489D-9765-8F280803B0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7860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1CE48-30FD-48BA-B942-2A98AC68D25C}" type="datetimeFigureOut">
              <a:rPr lang="en-GB" smtClean="0"/>
              <a:t>17/02/2023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1A401-DE2A-489D-9765-8F280803B0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1952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1CE48-30FD-48BA-B942-2A98AC68D25C}" type="datetimeFigureOut">
              <a:rPr lang="en-GB" smtClean="0"/>
              <a:t>17/02/2023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1A401-DE2A-489D-9765-8F280803B0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7433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1CE48-30FD-48BA-B942-2A98AC68D25C}" type="datetimeFigureOut">
              <a:rPr lang="en-GB" smtClean="0"/>
              <a:t>17/02/2023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1A401-DE2A-489D-9765-8F280803B0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4765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1CE48-30FD-48BA-B942-2A98AC68D25C}" type="datetimeFigureOut">
              <a:rPr lang="en-GB" smtClean="0"/>
              <a:t>17/02/2023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1A401-DE2A-489D-9765-8F280803B0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6705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1CE48-30FD-48BA-B942-2A98AC68D25C}" type="datetimeFigureOut">
              <a:rPr lang="en-GB" smtClean="0"/>
              <a:t>17/02/2023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1A401-DE2A-489D-9765-8F280803B0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0217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91CE48-30FD-48BA-B942-2A98AC68D25C}" type="datetimeFigureOut">
              <a:rPr lang="en-GB" smtClean="0"/>
              <a:t>17/02/2023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11A401-DE2A-489D-9765-8F280803B0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9531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3876" t="1159" b="22596"/>
          <a:stretch/>
        </p:blipFill>
        <p:spPr>
          <a:xfrm>
            <a:off x="6320247" y="581892"/>
            <a:ext cx="4497976" cy="60148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1406" y="247151"/>
            <a:ext cx="8207829" cy="1006883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r>
              <a:rPr lang="en-GB" dirty="0" smtClean="0"/>
              <a:t>Developing Drawing Styles 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1405" y="1724296"/>
            <a:ext cx="5360125" cy="4558937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GB" dirty="0" smtClean="0"/>
              <a:t>To push your drawing skills further, you should stay open minded to different approaches to drawing and recording. </a:t>
            </a:r>
          </a:p>
          <a:p>
            <a:endParaRPr lang="en-GB" dirty="0"/>
          </a:p>
          <a:p>
            <a:r>
              <a:rPr lang="en-GB" dirty="0" smtClean="0"/>
              <a:t>On the next slide there are several different drawing techniques. Practice the different styles and keep your drawings in a sketchbook/folder so you can refer back to them. 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13444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63777" y="538700"/>
            <a:ext cx="3482537" cy="261190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711" y="3032390"/>
            <a:ext cx="5303168" cy="70649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"/>
            <a:ext cx="2551094" cy="34024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2830" y="-313250"/>
            <a:ext cx="3899170" cy="38991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9457" y="3445333"/>
            <a:ext cx="3223804" cy="322380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84371" y="4112046"/>
            <a:ext cx="231212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Select a photographic image to work from. </a:t>
            </a:r>
          </a:p>
          <a:p>
            <a:r>
              <a:rPr lang="en-GB" dirty="0" smtClean="0"/>
              <a:t>Suggested: </a:t>
            </a:r>
          </a:p>
          <a:p>
            <a:r>
              <a:rPr lang="en-GB" dirty="0" smtClean="0"/>
              <a:t>Close up animal image </a:t>
            </a:r>
          </a:p>
          <a:p>
            <a:r>
              <a:rPr lang="en-GB" dirty="0" smtClean="0"/>
              <a:t>Eyes </a:t>
            </a:r>
          </a:p>
          <a:p>
            <a:r>
              <a:rPr lang="en-GB" dirty="0" smtClean="0"/>
              <a:t>Characters </a:t>
            </a:r>
          </a:p>
          <a:p>
            <a:r>
              <a:rPr lang="en-GB" dirty="0" smtClean="0"/>
              <a:t>Portraits 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5624031" y="273958"/>
            <a:ext cx="2841674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SCRIBBLES/CIRCULAR  </a:t>
            </a:r>
            <a:endParaRPr lang="en-GB" dirty="0"/>
          </a:p>
        </p:txBody>
      </p:sp>
      <p:sp>
        <p:nvSpPr>
          <p:cNvPr id="11" name="Title 10"/>
          <p:cNvSpPr txBox="1">
            <a:spLocks noGrp="1"/>
          </p:cNvSpPr>
          <p:nvPr>
            <p:ph type="title"/>
          </p:nvPr>
        </p:nvSpPr>
        <p:spPr>
          <a:xfrm>
            <a:off x="1348640" y="204752"/>
            <a:ext cx="2734994" cy="4247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Continuous lines  </a:t>
            </a:r>
            <a:endParaRPr lang="en-GB" sz="2400" dirty="0"/>
          </a:p>
        </p:txBody>
      </p:sp>
      <p:sp>
        <p:nvSpPr>
          <p:cNvPr id="12" name="Title 10"/>
          <p:cNvSpPr txBox="1">
            <a:spLocks/>
          </p:cNvSpPr>
          <p:nvPr/>
        </p:nvSpPr>
        <p:spPr>
          <a:xfrm>
            <a:off x="9458729" y="2143994"/>
            <a:ext cx="2434627" cy="10895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 smtClean="0"/>
              <a:t>Cross hatching </a:t>
            </a:r>
          </a:p>
          <a:p>
            <a:r>
              <a:rPr lang="en-GB" sz="2400" dirty="0" smtClean="0"/>
              <a:t>Line </a:t>
            </a:r>
          </a:p>
          <a:p>
            <a:endParaRPr lang="en-GB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760671" y="5954039"/>
            <a:ext cx="2841674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SHORT LINES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3416887" y="649569"/>
            <a:ext cx="2848954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THE OPTIONS……. 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66158" y="1436996"/>
            <a:ext cx="2831446" cy="283144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755930" y="3782158"/>
            <a:ext cx="2841674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Pointillism (drawing with dots) </a:t>
            </a:r>
            <a:endParaRPr lang="en-GB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36346" y="3374668"/>
            <a:ext cx="3812137" cy="266849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982635" y="6035566"/>
            <a:ext cx="2910721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Directional line </a:t>
            </a:r>
          </a:p>
          <a:p>
            <a:r>
              <a:rPr lang="en-GB" dirty="0" smtClean="0"/>
              <a:t>&amp; knitting lines together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02345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59" y="-405626"/>
            <a:ext cx="10515600" cy="1325563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385916" y="1918284"/>
            <a:ext cx="4437402" cy="59165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44563" y="733939"/>
            <a:ext cx="6690563" cy="50179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38655" y="284267"/>
            <a:ext cx="3647554" cy="27356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2865" y="2288782"/>
            <a:ext cx="3459135" cy="46108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94599" y="330656"/>
            <a:ext cx="2426418" cy="18411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14943" y="6295000"/>
            <a:ext cx="2749534" cy="493819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3" name="Oval 12"/>
          <p:cNvSpPr/>
          <p:nvPr/>
        </p:nvSpPr>
        <p:spPr>
          <a:xfrm>
            <a:off x="4637314" y="257155"/>
            <a:ext cx="4677629" cy="29857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These are Year 11 Sketchbook pages. You can see the students are choosing different drawing techniques to suit the chosen images.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6226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ED9C647E071ED4D9B7D0BA81432F5C2" ma:contentTypeVersion="19" ma:contentTypeDescription="Create a new document." ma:contentTypeScope="" ma:versionID="2818edeb87754b816a04c06b567c9cd5">
  <xsd:schema xmlns:xsd="http://www.w3.org/2001/XMLSchema" xmlns:xs="http://www.w3.org/2001/XMLSchema" xmlns:p="http://schemas.microsoft.com/office/2006/metadata/properties" xmlns:ns2="070f71ce-64c7-4b17-bb6b-21ebf0c68387" xmlns:ns3="8c49430d-f190-4cd8-83c3-84bb6a3d29af" targetNamespace="http://schemas.microsoft.com/office/2006/metadata/properties" ma:root="true" ma:fieldsID="0f69a71ef8ddfd4589663ba2b2d2b7dc" ns2:_="" ns3:_="">
    <xsd:import namespace="070f71ce-64c7-4b17-bb6b-21ebf0c68387"/>
    <xsd:import namespace="8c49430d-f190-4cd8-83c3-84bb6a3d29a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Completed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Note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0f71ce-64c7-4b17-bb6b-21ebf0c6838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Completed" ma:index="17" nillable="true" ma:displayName="Completed" ma:default="0" ma:format="Dropdown" ma:internalName="Completed">
      <xsd:simpleType>
        <xsd:restriction base="dms:Boolea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a72bb472-3a9c-4f56-9e6f-fdae2be011a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3" nillable="true" ma:displayName="MediaServiceEventHashCode" ma:hidden="true" ma:internalName="MediaServiceEventHashCode" ma:readOnly="true">
      <xsd:simpleType>
        <xsd:restriction base="dms:Text"/>
      </xsd:simpleType>
    </xsd:element>
    <xsd:element name="Notes" ma:index="24" nillable="true" ma:displayName="Notes" ma:format="Dropdown" ma:internalName="Notes">
      <xsd:simpleType>
        <xsd:restriction base="dms:Note">
          <xsd:maxLength value="255"/>
        </xsd:restriction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49430d-f190-4cd8-83c3-84bb6a3d29a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0199d808-df6e-4fcd-b362-d9c1aab5c644}" ma:internalName="TaxCatchAll" ma:showField="CatchAllData" ma:web="8c49430d-f190-4cd8-83c3-84bb6a3d29a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Notes xmlns="070f71ce-64c7-4b17-bb6b-21ebf0c68387" xsi:nil="true"/>
    <TaxCatchAll xmlns="8c49430d-f190-4cd8-83c3-84bb6a3d29af" xsi:nil="true"/>
    <lcf76f155ced4ddcb4097134ff3c332f xmlns="070f71ce-64c7-4b17-bb6b-21ebf0c68387">
      <Terms xmlns="http://schemas.microsoft.com/office/infopath/2007/PartnerControls"/>
    </lcf76f155ced4ddcb4097134ff3c332f>
    <Completed xmlns="070f71ce-64c7-4b17-bb6b-21ebf0c68387">false</Completed>
  </documentManagement>
</p:properties>
</file>

<file path=customXml/itemProps1.xml><?xml version="1.0" encoding="utf-8"?>
<ds:datastoreItem xmlns:ds="http://schemas.openxmlformats.org/officeDocument/2006/customXml" ds:itemID="{3275CBCC-1F5C-4E4A-88D0-90B5792948AC}"/>
</file>

<file path=customXml/itemProps2.xml><?xml version="1.0" encoding="utf-8"?>
<ds:datastoreItem xmlns:ds="http://schemas.openxmlformats.org/officeDocument/2006/customXml" ds:itemID="{D23C1529-2D79-4854-B3A2-64DAB6345821}"/>
</file>

<file path=customXml/itemProps3.xml><?xml version="1.0" encoding="utf-8"?>
<ds:datastoreItem xmlns:ds="http://schemas.openxmlformats.org/officeDocument/2006/customXml" ds:itemID="{71E4988B-5112-4233-8774-1ADADE7C7B5A}"/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117</Words>
  <Application>Microsoft Office PowerPoint</Application>
  <PresentationFormat>Widescreen</PresentationFormat>
  <Paragraphs>21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 Theme</vt:lpstr>
      <vt:lpstr>Developing Drawing Styles </vt:lpstr>
      <vt:lpstr>Continuous lines  </vt:lpstr>
      <vt:lpstr> </vt:lpstr>
    </vt:vector>
  </TitlesOfParts>
  <Company>NCC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Developing Drawing Styles </dc:title>
  <dc:creator>Tait, Kathrine</dc:creator>
  <cp:lastModifiedBy>Tait, Kathrine</cp:lastModifiedBy>
  <cp:revision>1</cp:revision>
  <dcterms:created xsi:type="dcterms:W3CDTF">2023-02-17T12:59:06Z</dcterms:created>
  <dcterms:modified xsi:type="dcterms:W3CDTF">2023-02-17T13:00:24Z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0x0101001ED9C647E071ED4D9B7D0BA81432F5C2</vt:lpwstr>
  </property>
  <property fmtid="{D5CDD505-2E9C-101B-9397-08002B2CF9AE}" pid="3" name="MediaServiceImageTags">
    <vt:lpwstr/>
  </property>
</Properties>
</file>