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83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627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94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79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19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78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683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7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939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26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36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languagesonline.org.uk/Spanish/Cam3/Cam3Uni2/index.htm#gsc.tab=0" TargetMode="External"/><Relationship Id="rId3" Type="http://schemas.openxmlformats.org/officeDocument/2006/relationships/hyperlink" Target="https://www.bbc.co.uk/bitesize/topics/zg9mhyc/articles/zhgfmfr" TargetMode="External"/><Relationship Id="rId7" Type="http://schemas.openxmlformats.org/officeDocument/2006/relationships/hyperlink" Target="https://languagesonline.org.uk/Spanish/Cam2/Cam2Uni6/index.htm#gsc.tab=0" TargetMode="External"/><Relationship Id="rId2" Type="http://schemas.openxmlformats.org/officeDocument/2006/relationships/hyperlink" Target="https://www.bbc.co.uk/bitesize/topics/zfgt6v4/articles/z6vpqp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anguagesonline.org.uk/Spanish/Cam2/Cam2Uni2/index.htm#gsc.tab=0" TargetMode="External"/><Relationship Id="rId5" Type="http://schemas.openxmlformats.org/officeDocument/2006/relationships/hyperlink" Target="https://languagesonline.org.uk/Spanish/Cam2/Cam2Uni1/index.htm#gsc.tab=0" TargetMode="External"/><Relationship Id="rId10" Type="http://schemas.openxmlformats.org/officeDocument/2006/relationships/hyperlink" Target="https://languagesonline.org.uk/Spanish/Preteritograve/index.htm#gsc.tab=0" TargetMode="External"/><Relationship Id="rId4" Type="http://schemas.openxmlformats.org/officeDocument/2006/relationships/hyperlink" Target="https://www.teachvid.com/resource/hoyxjHrat3fcLoxv1yvR" TargetMode="External"/><Relationship Id="rId9" Type="http://schemas.openxmlformats.org/officeDocument/2006/relationships/hyperlink" Target="https://languagesonline.org.uk/Spanish/Cam3/Cam3Uni9/index.htm#gsc.tab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60" y="240435"/>
            <a:ext cx="10515600" cy="723842"/>
          </a:xfrm>
        </p:spPr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Year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9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Spanish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188721"/>
            <a:ext cx="12544425" cy="56692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Free time using ‘</a:t>
            </a:r>
            <a:r>
              <a:rPr lang="en-GB" dirty="0" err="1" smtClean="0"/>
              <a:t>jugar</a:t>
            </a:r>
            <a:r>
              <a:rPr lang="en-GB" dirty="0" smtClean="0"/>
              <a:t>’ and ‘</a:t>
            </a:r>
            <a:r>
              <a:rPr lang="en-GB" dirty="0" err="1" smtClean="0"/>
              <a:t>hacer</a:t>
            </a:r>
            <a:r>
              <a:rPr lang="en-GB" dirty="0" smtClean="0"/>
              <a:t>’</a:t>
            </a:r>
            <a:r>
              <a:rPr lang="en-GB" dirty="0" smtClean="0"/>
              <a:t>: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www.bbc.co.uk/bitesize/topics/zfgt6v4/articles/z6vpqp3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/>
              <a:t>Preterit tense: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www.bbc.co.uk/bitesize/topics/zg9mhyc/articles/zhgfmfr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/>
              <a:t>Daily routine: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www.teachvid.com/resource/hoyxjHrat3fcLoxv1yvR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Clothes </a:t>
            </a:r>
            <a:r>
              <a:rPr lang="en-GB" dirty="0"/>
              <a:t>and shops: </a:t>
            </a: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languagesonline.org.uk/Spanish/Cam2/Cam2Uni1/index.htm#gsc.tab=0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Sports and </a:t>
            </a:r>
            <a:r>
              <a:rPr lang="en-GB" dirty="0"/>
              <a:t>free time: </a:t>
            </a:r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languagesonline.org.uk/Spanish/Cam2/Cam2Uni2/index.htm#gsc.tab=0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Daily routine and stem </a:t>
            </a:r>
            <a:r>
              <a:rPr lang="en-GB" dirty="0"/>
              <a:t>changing verbs: </a:t>
            </a:r>
            <a:r>
              <a:rPr lang="en-GB" dirty="0">
                <a:hlinkClick r:id="rId7"/>
              </a:rPr>
              <a:t>https://</a:t>
            </a:r>
            <a:r>
              <a:rPr lang="en-GB" dirty="0" smtClean="0">
                <a:hlinkClick r:id="rId7"/>
              </a:rPr>
              <a:t>languagesonline.org.uk/Spanish/Cam2/Cam2Uni6/index.htm#gsc.tab=0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/>
              <a:t>Free time 2: </a:t>
            </a:r>
            <a:r>
              <a:rPr lang="en-GB" dirty="0">
                <a:hlinkClick r:id="rId8"/>
              </a:rPr>
              <a:t>https://</a:t>
            </a:r>
            <a:r>
              <a:rPr lang="en-GB" dirty="0" smtClean="0">
                <a:hlinkClick r:id="rId8"/>
              </a:rPr>
              <a:t>languagesonline.org.uk/Spanish/Cam3/Cam3Uni2/index.htm#gsc.tab=0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/>
              <a:t>Holidays: </a:t>
            </a:r>
            <a:r>
              <a:rPr lang="en-GB" dirty="0">
                <a:hlinkClick r:id="rId9"/>
              </a:rPr>
              <a:t>https://</a:t>
            </a:r>
            <a:r>
              <a:rPr lang="en-GB" dirty="0" smtClean="0">
                <a:hlinkClick r:id="rId9"/>
              </a:rPr>
              <a:t>languagesonline.org.uk/Spanish/Cam3/Cam3Uni9/index.htm#gsc.tab=0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err="1" smtClean="0"/>
              <a:t>Jugar</a:t>
            </a:r>
            <a:r>
              <a:rPr lang="en-GB" dirty="0" smtClean="0"/>
              <a:t>, </a:t>
            </a:r>
            <a:r>
              <a:rPr lang="en-GB" dirty="0" err="1" smtClean="0"/>
              <a:t>practicar</a:t>
            </a:r>
            <a:r>
              <a:rPr lang="en-GB" dirty="0" smtClean="0"/>
              <a:t> and free </a:t>
            </a:r>
            <a:r>
              <a:rPr lang="en-GB" dirty="0"/>
              <a:t>time activities: </a:t>
            </a:r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languagesonline.org.uk/Spanish/Cam2/Cam2Uni2/index.htm#gsc.tab=0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/>
              <a:t>The preterit: </a:t>
            </a:r>
            <a:r>
              <a:rPr lang="en-GB" dirty="0">
                <a:hlinkClick r:id="rId10"/>
              </a:rPr>
              <a:t>https://</a:t>
            </a:r>
            <a:r>
              <a:rPr lang="en-GB" dirty="0" smtClean="0">
                <a:hlinkClick r:id="rId10"/>
              </a:rPr>
              <a:t>languagesonline.org.uk/Spanish/Preteritograve/index.htm#gsc.tab=0</a:t>
            </a:r>
            <a:r>
              <a:rPr lang="en-GB" dirty="0" smtClean="0"/>
              <a:t>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66600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56D53F6D-0CE4-476B-92F3-593901EED2F4}"/>
</file>

<file path=customXml/itemProps2.xml><?xml version="1.0" encoding="utf-8"?>
<ds:datastoreItem xmlns:ds="http://schemas.openxmlformats.org/officeDocument/2006/customXml" ds:itemID="{5B9F4C70-6383-437B-A048-7E7E7A5D898C}"/>
</file>

<file path=customXml/itemProps3.xml><?xml version="1.0" encoding="utf-8"?>
<ds:datastoreItem xmlns:ds="http://schemas.openxmlformats.org/officeDocument/2006/customXml" ds:itemID="{5E5A5AD9-2489-42D5-A7C5-4C07E5E36FEC}"/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Year 9 Spanish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for website</dc:title>
  <dc:creator>Voshtina, Stela</dc:creator>
  <cp:lastModifiedBy>Voshtina, Stela</cp:lastModifiedBy>
  <cp:revision>15</cp:revision>
  <dcterms:created xsi:type="dcterms:W3CDTF">2023-05-22T12:37:37Z</dcterms:created>
  <dcterms:modified xsi:type="dcterms:W3CDTF">2023-05-22T13:55:52Z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