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6F362F-F43F-4C3E-855E-8572884C86F2}" v="11" dt="2024-02-02T12:02:46.643"/>
    <p1510:client id="{789A44B5-0C8F-4559-BCF0-31D0A7C4019D}" v="14" dt="2024-02-02T11:57:26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shtina, Stela" userId="S::stela.voshtina@st-marys.newcastle.sch.uk::a568c5ee-ff31-4694-b127-6c5a8e9a26e0" providerId="AD" clId="Web-{789A44B5-0C8F-4559-BCF0-31D0A7C4019D}"/>
    <pc:docChg chg="modSld">
      <pc:chgData name="Voshtina, Stela" userId="S::stela.voshtina@st-marys.newcastle.sch.uk::a568c5ee-ff31-4694-b127-6c5a8e9a26e0" providerId="AD" clId="Web-{789A44B5-0C8F-4559-BCF0-31D0A7C4019D}" dt="2024-02-02T11:57:26.309" v="13" actId="20577"/>
      <pc:docMkLst>
        <pc:docMk/>
      </pc:docMkLst>
      <pc:sldChg chg="modSp">
        <pc:chgData name="Voshtina, Stela" userId="S::stela.voshtina@st-marys.newcastle.sch.uk::a568c5ee-ff31-4694-b127-6c5a8e9a26e0" providerId="AD" clId="Web-{789A44B5-0C8F-4559-BCF0-31D0A7C4019D}" dt="2024-02-02T11:57:26.309" v="13" actId="20577"/>
        <pc:sldMkLst>
          <pc:docMk/>
          <pc:sldMk cId="2920960386" sldId="256"/>
        </pc:sldMkLst>
        <pc:spChg chg="mod">
          <ac:chgData name="Voshtina, Stela" userId="S::stela.voshtina@st-marys.newcastle.sch.uk::a568c5ee-ff31-4694-b127-6c5a8e9a26e0" providerId="AD" clId="Web-{789A44B5-0C8F-4559-BCF0-31D0A7C4019D}" dt="2024-02-02T11:57:26.309" v="13" actId="20577"/>
          <ac:spMkLst>
            <pc:docMk/>
            <pc:sldMk cId="2920960386" sldId="256"/>
            <ac:spMk id="3" creationId="{00000000-0000-0000-0000-000000000000}"/>
          </ac:spMkLst>
        </pc:spChg>
      </pc:sldChg>
    </pc:docChg>
  </pc:docChgLst>
  <pc:docChgLst>
    <pc:chgData name="Voshtina, Stela" userId="S::stela.voshtina@st-marys.newcastle.sch.uk::a568c5ee-ff31-4694-b127-6c5a8e9a26e0" providerId="AD" clId="Web-{596F362F-F43F-4C3E-855E-8572884C86F2}"/>
    <pc:docChg chg="modSld">
      <pc:chgData name="Voshtina, Stela" userId="S::stela.voshtina@st-marys.newcastle.sch.uk::a568c5ee-ff31-4694-b127-6c5a8e9a26e0" providerId="AD" clId="Web-{596F362F-F43F-4C3E-855E-8572884C86F2}" dt="2024-02-02T12:02:46.643" v="10" actId="20577"/>
      <pc:docMkLst>
        <pc:docMk/>
      </pc:docMkLst>
      <pc:sldChg chg="modSp">
        <pc:chgData name="Voshtina, Stela" userId="S::stela.voshtina@st-marys.newcastle.sch.uk::a568c5ee-ff31-4694-b127-6c5a8e9a26e0" providerId="AD" clId="Web-{596F362F-F43F-4C3E-855E-8572884C86F2}" dt="2024-02-02T12:02:46.643" v="10" actId="20577"/>
        <pc:sldMkLst>
          <pc:docMk/>
          <pc:sldMk cId="2920960386" sldId="256"/>
        </pc:sldMkLst>
        <pc:spChg chg="mod">
          <ac:chgData name="Voshtina, Stela" userId="S::stela.voshtina@st-marys.newcastle.sch.uk::a568c5ee-ff31-4694-b127-6c5a8e9a26e0" providerId="AD" clId="Web-{596F362F-F43F-4C3E-855E-8572884C86F2}" dt="2024-02-02T12:02:46.643" v="10" actId="20577"/>
          <ac:spMkLst>
            <pc:docMk/>
            <pc:sldMk cId="2920960386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233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593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75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37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772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750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213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66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02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19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534D8-8504-4482-8FD6-B3B28CE01CE5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65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anguagesonline.org.uk/Spanish/Presente/index.htm" TargetMode="External"/><Relationship Id="rId3" Type="http://schemas.openxmlformats.org/officeDocument/2006/relationships/hyperlink" Target="https://quizlet.com/_8owc3x?x=1jqt&amp;i=2l9zvd" TargetMode="External"/><Relationship Id="rId7" Type="http://schemas.openxmlformats.org/officeDocument/2006/relationships/hyperlink" Target="https://www.languagesonline.org.uk/Spanish/preterite/index.htm" TargetMode="External"/><Relationship Id="rId2" Type="http://schemas.openxmlformats.org/officeDocument/2006/relationships/hyperlink" Target="https://quizlet.com/_8owbmz?x=1jqt&amp;i=2l9zvd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anguagesonline.org.uk/Spanish/Immediate_Future/Index.htm" TargetMode="External"/><Relationship Id="rId5" Type="http://schemas.openxmlformats.org/officeDocument/2006/relationships/hyperlink" Target="https://www.languagesonline.org.uk/Spanish/Daily_Routine/index.htm" TargetMode="External"/><Relationship Id="rId10" Type="http://schemas.openxmlformats.org/officeDocument/2006/relationships/hyperlink" Target="https://www.teachvid.com/resource/vgR9uM96OmI8VB590XRX" TargetMode="External"/><Relationship Id="rId4" Type="http://schemas.openxmlformats.org/officeDocument/2006/relationships/hyperlink" Target="https://quizlet.com/_8o8vqt?x=1jqt&amp;i=2l9zvd" TargetMode="External"/><Relationship Id="rId9" Type="http://schemas.openxmlformats.org/officeDocument/2006/relationships/hyperlink" Target="https://www.languagesonline.org.uk/Spanish/Cam3/Cam3Uni11/index.htm#gsc.tab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6006"/>
            <a:ext cx="9144000" cy="899767"/>
          </a:xfrm>
        </p:spPr>
        <p:txBody>
          <a:bodyPr>
            <a:normAutofit fontScale="90000"/>
          </a:bodyPr>
          <a:lstStyle/>
          <a:p>
            <a:r>
              <a:rPr lang="en-GB" b="1">
                <a:solidFill>
                  <a:srgbClr val="FF0000"/>
                </a:solidFill>
                <a:latin typeface="+mn-lt"/>
              </a:rPr>
              <a:t>Spanish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887" y="1396538"/>
            <a:ext cx="11654444" cy="53700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GB"/>
              <a:t>Technology and uses: </a:t>
            </a:r>
            <a:r>
              <a:rPr lang="en-GB">
                <a:hlinkClick r:id="rId2"/>
              </a:rPr>
              <a:t>https://quizlet.com/_8owbmz?x=1jqt&amp;i=2l9zvd</a:t>
            </a:r>
            <a:r>
              <a:rPr lang="en-GB"/>
              <a:t> </a:t>
            </a:r>
          </a:p>
          <a:p>
            <a:pPr algn="l"/>
            <a:r>
              <a:rPr lang="en-GB"/>
              <a:t>Advantages and disadvantages of technology: </a:t>
            </a:r>
            <a:r>
              <a:rPr lang="en-GB">
                <a:hlinkClick r:id="rId3"/>
              </a:rPr>
              <a:t>https://quizlet.com/_8owc3x?x=1jqt&amp;i=2l9zvd</a:t>
            </a:r>
            <a:r>
              <a:rPr lang="en-GB"/>
              <a:t>  </a:t>
            </a:r>
          </a:p>
          <a:p>
            <a:pPr algn="l"/>
            <a:r>
              <a:rPr lang="en-GB"/>
              <a:t>Verbs: </a:t>
            </a:r>
            <a:r>
              <a:rPr lang="en-GB">
                <a:hlinkClick r:id="rId4"/>
              </a:rPr>
              <a:t>https://quizlet.com/_8o8vqt?x=1jqt&amp;i=2l9zvd</a:t>
            </a:r>
            <a:r>
              <a:rPr lang="en-GB"/>
              <a:t> </a:t>
            </a:r>
          </a:p>
          <a:p>
            <a:pPr algn="l"/>
            <a:r>
              <a:rPr lang="en-GB"/>
              <a:t>Vocab on daily routine: </a:t>
            </a:r>
            <a:r>
              <a:rPr lang="en-GB">
                <a:hlinkClick r:id="rId5"/>
              </a:rPr>
              <a:t>https://www.languagesonline.org.uk/Spanish/Daily_Routine/index.htm</a:t>
            </a:r>
            <a:r>
              <a:rPr lang="en-GB"/>
              <a:t> </a:t>
            </a:r>
          </a:p>
          <a:p>
            <a:pPr algn="l"/>
            <a:r>
              <a:rPr lang="en-GB"/>
              <a:t>Future tense: </a:t>
            </a:r>
            <a:r>
              <a:rPr lang="en-GB">
                <a:hlinkClick r:id="rId6"/>
              </a:rPr>
              <a:t>https://www.languagesonline.org.uk/Spanish/Immediate_Future/Index.htm</a:t>
            </a:r>
            <a:r>
              <a:rPr lang="en-GB"/>
              <a:t> </a:t>
            </a:r>
          </a:p>
          <a:p>
            <a:pPr algn="l"/>
            <a:r>
              <a:rPr lang="en-GB"/>
              <a:t>Past tense: </a:t>
            </a:r>
            <a:r>
              <a:rPr lang="en-GB">
                <a:hlinkClick r:id="rId7"/>
              </a:rPr>
              <a:t>https://www.languagesonline.org.uk/Spanish/preterite/index.htm</a:t>
            </a:r>
            <a:r>
              <a:rPr lang="en-GB"/>
              <a:t> </a:t>
            </a:r>
          </a:p>
          <a:p>
            <a:pPr algn="l"/>
            <a:r>
              <a:rPr lang="en-GB"/>
              <a:t>Present tense: </a:t>
            </a:r>
            <a:r>
              <a:rPr lang="en-GB">
                <a:hlinkClick r:id="rId8"/>
              </a:rPr>
              <a:t>https://www.languagesonline.org.uk/Spanish/Presente/index.htm</a:t>
            </a:r>
            <a:r>
              <a:rPr lang="en-GB"/>
              <a:t> </a:t>
            </a:r>
          </a:p>
          <a:p>
            <a:pPr algn="l"/>
            <a:r>
              <a:rPr lang="en-GB">
                <a:cs typeface="Calibri" panose="020F0502020204030204"/>
              </a:rPr>
              <a:t>TV and programmes: </a:t>
            </a:r>
            <a:r>
              <a:rPr lang="en-GB">
                <a:ea typeface="+mn-lt"/>
                <a:cs typeface="+mn-lt"/>
                <a:hlinkClick r:id="rId9"/>
              </a:rPr>
              <a:t>https://www.languagesonline.org.uk/Spanish/Cam3/Cam3Uni11/index.htm#gsc.tab=0</a:t>
            </a:r>
            <a:r>
              <a:rPr lang="en-GB">
                <a:ea typeface="+mn-lt"/>
                <a:cs typeface="+mn-lt"/>
              </a:rPr>
              <a:t> </a:t>
            </a:r>
          </a:p>
          <a:p>
            <a:pPr algn="l"/>
            <a:r>
              <a:rPr lang="en-GB">
                <a:cs typeface="Calibri" panose="020F0502020204030204"/>
              </a:rPr>
              <a:t>Social media in Spain: </a:t>
            </a:r>
            <a:r>
              <a:rPr lang="en-GB">
                <a:ea typeface="+mn-lt"/>
                <a:cs typeface="+mn-lt"/>
                <a:hlinkClick r:id="rId10"/>
              </a:rPr>
              <a:t>https://www.teachvid.com/resource/vgR9uM96OmI8VB590XRX</a:t>
            </a:r>
            <a:r>
              <a:rPr lang="en-GB">
                <a:ea typeface="+mn-lt"/>
                <a:cs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20960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188119-0760-48A8-9A2E-FC2CE894CE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6DDE25-33B3-47DD-B285-C56A82C0F3F7}">
  <ds:schemaRefs>
    <ds:schemaRef ds:uri="070f71ce-64c7-4b17-bb6b-21ebf0c68387"/>
    <ds:schemaRef ds:uri="8c49430d-f190-4cd8-83c3-84bb6a3d29af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1951A2A-D5F2-4A87-8069-F85A1F53A11F}">
  <ds:schemaRefs>
    <ds:schemaRef ds:uri="070f71ce-64c7-4b17-bb6b-21ebf0c68387"/>
    <ds:schemaRef ds:uri="8c49430d-f190-4cd8-83c3-84bb6a3d29a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Spanish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French</dc:title>
  <dc:creator>Voshtina, Stela</dc:creator>
  <cp:revision>1</cp:revision>
  <dcterms:created xsi:type="dcterms:W3CDTF">2023-03-09T11:03:21Z</dcterms:created>
  <dcterms:modified xsi:type="dcterms:W3CDTF">2024-02-02T12:02:57Z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MediaServiceImageTags">
    <vt:lpwstr/>
  </property>
</Properties>
</file>