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hyperlink" Target="https://corbettmaths.com/2016/08/07/quadratic-sequences-version-3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“Finding the nth term of a geometric progression”</a:t>
            </a:r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US" dirty="0"/>
              <a:t>Finding the nth term of a </a:t>
            </a:r>
            <a:r>
              <a:rPr lang="en-US" dirty="0" smtClean="0"/>
              <a:t>Quadratic Sequence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6057995"/>
            <a:ext cx="388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84851" y="2050547"/>
            <a:ext cx="63445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https://corbettmaths.com/2016/08/07/quadratic-sequences-version-3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32011" y="4030265"/>
            <a:ext cx="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4431830"/>
            <a:ext cx="6344535" cy="1438476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29" y="6247838"/>
            <a:ext cx="3362794" cy="257211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6741769"/>
            <a:ext cx="6201640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27" y="1392913"/>
            <a:ext cx="5376749" cy="12820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593" y="1023582"/>
            <a:ext cx="47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79593" y="3302758"/>
            <a:ext cx="471034" cy="382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26" y="3684896"/>
            <a:ext cx="5412893" cy="156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7CFBF6-21F5-4F43-86BA-99EDE1078616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53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18</cp:revision>
  <dcterms:created xsi:type="dcterms:W3CDTF">2022-12-15T12:33:58Z</dcterms:created>
  <dcterms:modified xsi:type="dcterms:W3CDTF">2023-01-29T11:28:07Z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