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908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8idda0ZuU0w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</a:t>
            </a:r>
            <a:r>
              <a:rPr lang="en-GB" sz="1400" dirty="0" smtClean="0"/>
              <a:t>this link </a:t>
            </a:r>
            <a:r>
              <a:rPr lang="en-GB" sz="1400" dirty="0"/>
              <a:t>to watch </a:t>
            </a:r>
            <a:r>
              <a:rPr lang="en-GB" sz="1400" dirty="0" smtClean="0"/>
              <a:t>a video </a:t>
            </a:r>
            <a:r>
              <a:rPr lang="en-GB" sz="1400" dirty="0"/>
              <a:t>on </a:t>
            </a:r>
            <a:r>
              <a:rPr lang="en-GB" sz="1400" dirty="0" smtClean="0"/>
              <a:t>“Finding the nth term of a geometric progression”</a:t>
            </a:r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</a:t>
            </a:r>
            <a:r>
              <a:rPr lang="en-GB" sz="1400" dirty="0" smtClean="0">
                <a:hlinkClick r:id="rId2"/>
              </a:rPr>
              <a:t>www.youtube.com/watch?v=8idda0ZuU0w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760944"/>
            <a:ext cx="5353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 </a:t>
            </a:r>
            <a:r>
              <a:rPr lang="en-US" dirty="0"/>
              <a:t>Finding the nth term of a geometric progression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54" y="4165531"/>
            <a:ext cx="3884152" cy="230913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4376" y="6576788"/>
            <a:ext cx="388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2.</a:t>
            </a:r>
            <a:endParaRPr lang="en-GB" dirty="0"/>
          </a:p>
        </p:txBody>
      </p:sp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42" y="6874369"/>
            <a:ext cx="4439270" cy="2333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79593" y="436728"/>
            <a:ext cx="1904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Solutions:</a:t>
            </a:r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593" y="1040556"/>
            <a:ext cx="3364359" cy="1984507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05" y="3920206"/>
            <a:ext cx="4344006" cy="2638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7AF47F2-7D55-419E-80C2-49A37933FE76}"/>
</file>

<file path=customXml/itemProps2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8c49430d-f190-4cd8-83c3-84bb6a3d29af"/>
    <ds:schemaRef ds:uri="http://schemas.microsoft.com/office/2006/metadata/properties"/>
    <ds:schemaRef ds:uri="http://schemas.openxmlformats.org/package/2006/metadata/core-properties"/>
    <ds:schemaRef ds:uri="070f71ce-64c7-4b17-bb6b-21ebf0c6838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</TotalTime>
  <Words>49</Words>
  <Application>Microsoft Office PowerPoint</Application>
  <PresentationFormat>A4 Paper (210x297 mm)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15</cp:revision>
  <dcterms:created xsi:type="dcterms:W3CDTF">2022-12-15T12:33:58Z</dcterms:created>
  <dcterms:modified xsi:type="dcterms:W3CDTF">2023-01-29T10:51:41Z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