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2/08/20/the-nth-term-for-linear-sequences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</a:t>
            </a:r>
            <a:r>
              <a:rPr lang="en-GB" sz="1400" dirty="0" smtClean="0"/>
              <a:t>this link </a:t>
            </a:r>
            <a:r>
              <a:rPr lang="en-GB" sz="1400" dirty="0"/>
              <a:t>to watch </a:t>
            </a:r>
            <a:r>
              <a:rPr lang="en-GB" sz="1400" dirty="0" smtClean="0"/>
              <a:t>a video </a:t>
            </a:r>
            <a:r>
              <a:rPr lang="en-GB" sz="1400" dirty="0"/>
              <a:t>on </a:t>
            </a:r>
            <a:r>
              <a:rPr lang="en-GB" sz="1400" dirty="0" smtClean="0"/>
              <a:t>“Finding the nth term of a linear sequence”</a:t>
            </a:r>
            <a:endParaRPr lang="en-GB" sz="1400" dirty="0" smtClean="0"/>
          </a:p>
          <a:p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https://corbettmaths.com/2012/08/20/the-nth-term-for-linear-sequences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760944"/>
            <a:ext cx="5353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 </a:t>
            </a:r>
            <a:r>
              <a:rPr lang="en-GB" dirty="0" smtClean="0"/>
              <a:t>Using the nth term to identify if a given number is in a sequence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pic>
        <p:nvPicPr>
          <p:cNvPr id="29" name="Picture 28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51" y="4338487"/>
            <a:ext cx="6280482" cy="3153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79593" y="436728"/>
            <a:ext cx="1904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Solutions:</a:t>
            </a:r>
            <a:endParaRPr lang="en-GB" dirty="0"/>
          </a:p>
        </p:txBody>
      </p:sp>
      <p:pic>
        <p:nvPicPr>
          <p:cNvPr id="11" name="Picture 10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593" y="1048770"/>
            <a:ext cx="6528447" cy="307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00B4BE-89A7-40E5-A658-9399330A7A3A}"/>
</file>

<file path=customXml/itemProps2.xml><?xml version="1.0" encoding="utf-8"?>
<ds:datastoreItem xmlns:ds="http://schemas.openxmlformats.org/officeDocument/2006/customXml" ds:itemID="{7C4342AF-FB97-42D9-AA3C-675762288DFB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c49430d-f190-4cd8-83c3-84bb6a3d29af"/>
    <ds:schemaRef ds:uri="http://purl.org/dc/terms/"/>
    <ds:schemaRef ds:uri="070f71ce-64c7-4b17-bb6b-21ebf0c6838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</TotalTime>
  <Words>54</Words>
  <Application>Microsoft Office PowerPoint</Application>
  <PresentationFormat>A4 Paper (210x297 mm)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22</cp:revision>
  <dcterms:created xsi:type="dcterms:W3CDTF">2022-12-15T12:33:58Z</dcterms:created>
  <dcterms:modified xsi:type="dcterms:W3CDTF">2023-01-29T11:59:38Z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