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1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29/01/2023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3/11/13/missingterm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tmp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Follow </a:t>
            </a:r>
            <a:r>
              <a:rPr lang="en-GB" sz="1400" dirty="0" smtClean="0"/>
              <a:t>this link </a:t>
            </a:r>
            <a:r>
              <a:rPr lang="en-GB" sz="1400" dirty="0"/>
              <a:t>to watch </a:t>
            </a:r>
            <a:r>
              <a:rPr lang="en-GB" sz="1400" dirty="0" smtClean="0"/>
              <a:t>a video </a:t>
            </a:r>
            <a:r>
              <a:rPr lang="en-GB" sz="1400" dirty="0"/>
              <a:t>on </a:t>
            </a:r>
            <a:r>
              <a:rPr lang="en-GB" sz="1400" dirty="0" smtClean="0"/>
              <a:t>“Finding missing terms within a sequence”</a:t>
            </a:r>
            <a:endParaRPr lang="en-GB" sz="1400" dirty="0" smtClean="0"/>
          </a:p>
          <a:p>
            <a:endParaRPr lang="en-GB" sz="1400" dirty="0" smtClean="0"/>
          </a:p>
          <a:p>
            <a:r>
              <a:rPr lang="en-GB" sz="1400" dirty="0">
                <a:hlinkClick r:id="rId2"/>
              </a:rPr>
              <a:t>https://corbettmaths.com/2013/11/13/missingterms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47711" y="401454"/>
            <a:ext cx="5353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 </a:t>
            </a:r>
            <a:r>
              <a:rPr lang="en-GB" dirty="0" smtClean="0"/>
              <a:t>Finding missing terms within a sequence using common differences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pic>
        <p:nvPicPr>
          <p:cNvPr id="1025" name="Picture 1024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54" y="5116512"/>
            <a:ext cx="6123808" cy="1744061"/>
          </a:xfrm>
          <a:prstGeom prst="rect">
            <a:avLst/>
          </a:prstGeom>
        </p:spPr>
      </p:pic>
      <p:pic>
        <p:nvPicPr>
          <p:cNvPr id="1027" name="Picture 1026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42" y="7610391"/>
            <a:ext cx="5953677" cy="1089350"/>
          </a:xfrm>
          <a:prstGeom prst="rect">
            <a:avLst/>
          </a:prstGeom>
        </p:spPr>
      </p:pic>
      <p:sp>
        <p:nvSpPr>
          <p:cNvPr id="1029" name="TextBox 1028"/>
          <p:cNvSpPr txBox="1"/>
          <p:nvPr/>
        </p:nvSpPr>
        <p:spPr>
          <a:xfrm>
            <a:off x="324376" y="4544244"/>
            <a:ext cx="1260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Question 1 </a:t>
            </a:r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416742" y="7053410"/>
            <a:ext cx="1260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Question 2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79593" y="436728"/>
            <a:ext cx="1904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Solutions:</a:t>
            </a:r>
            <a:endParaRPr lang="en-GB" dirty="0"/>
          </a:p>
        </p:txBody>
      </p:sp>
      <p:pic>
        <p:nvPicPr>
          <p:cNvPr id="12" name="Picture 1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593" y="1314795"/>
            <a:ext cx="6357302" cy="1387461"/>
          </a:xfrm>
          <a:prstGeom prst="rect">
            <a:avLst/>
          </a:prstGeom>
        </p:spPr>
      </p:pic>
      <p:pic>
        <p:nvPicPr>
          <p:cNvPr id="14" name="Picture 1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592" y="3581806"/>
            <a:ext cx="880467" cy="426033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39763" y="876503"/>
            <a:ext cx="1260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Question 1 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161195" y="3026325"/>
            <a:ext cx="1260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Question 2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DC3FE73-09B1-4055-AC51-EECE8E37ED92}"/>
</file>

<file path=customXml/itemProps2.xml><?xml version="1.0" encoding="utf-8"?>
<ds:datastoreItem xmlns:ds="http://schemas.openxmlformats.org/officeDocument/2006/customXml" ds:itemID="{7C4342AF-FB97-42D9-AA3C-675762288DFB}">
  <ds:schemaRefs>
    <ds:schemaRef ds:uri="8c49430d-f190-4cd8-83c3-84bb6a3d29af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070f71ce-64c7-4b17-bb6b-21ebf0c6838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207</TotalTime>
  <Words>55</Words>
  <Application>Microsoft Office PowerPoint</Application>
  <PresentationFormat>A4 Paper (210x297 mm)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24</cp:revision>
  <dcterms:created xsi:type="dcterms:W3CDTF">2022-12-15T12:33:58Z</dcterms:created>
  <dcterms:modified xsi:type="dcterms:W3CDTF">2023-01-29T12:11:48Z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