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2856" y="15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511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055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814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676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85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68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377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797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480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635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110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s://www.studysmarter.co.uk/explanations/geography/glaciated-landscapes/lake-district-case-study/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s://www.lakedistrict.gov.uk/learning/factstourism/impactsoftouris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hyperlink" Target="https://www.coolgeography.co.uk/gcsen/PL_Lake_District_Tourism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0025" y="-234950"/>
            <a:ext cx="11562484" cy="1325563"/>
          </a:xfrm>
        </p:spPr>
        <p:txBody>
          <a:bodyPr>
            <a:normAutofit/>
          </a:bodyPr>
          <a:lstStyle/>
          <a:p>
            <a:r>
              <a:rPr lang="en-GB" sz="3600" dirty="0" smtClean="0"/>
              <a:t>Impacts of tourism on the Lake District, a glacial environment</a:t>
            </a:r>
            <a:endParaRPr lang="en-GB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9" y="975707"/>
            <a:ext cx="4920615" cy="5762625"/>
          </a:xfrm>
        </p:spPr>
        <p:txBody>
          <a:bodyPr>
            <a:noAutofit/>
          </a:bodyPr>
          <a:lstStyle/>
          <a:p>
            <a:r>
              <a:rPr lang="en-GB" sz="2400" dirty="0" smtClean="0"/>
              <a:t>Read about some of the impacts on the </a:t>
            </a:r>
            <a:r>
              <a:rPr lang="en-GB" sz="2400" dirty="0"/>
              <a:t>Lake District here - </a:t>
            </a:r>
            <a:r>
              <a:rPr lang="en-GB" sz="2400" dirty="0">
                <a:hlinkClick r:id="rId2"/>
              </a:rPr>
              <a:t>https://</a:t>
            </a:r>
            <a:r>
              <a:rPr lang="en-GB" sz="2400" dirty="0" smtClean="0">
                <a:hlinkClick r:id="rId2"/>
              </a:rPr>
              <a:t>www.lakedistrict.gov.uk/learning/factstourism/impactsoftourism</a:t>
            </a:r>
            <a:r>
              <a:rPr lang="en-GB" sz="2400" dirty="0" smtClean="0"/>
              <a:t> </a:t>
            </a:r>
            <a:endParaRPr lang="en-GB" sz="2400" dirty="0"/>
          </a:p>
          <a:p>
            <a:endParaRPr lang="en-GB" sz="2400" dirty="0" smtClean="0"/>
          </a:p>
          <a:p>
            <a:r>
              <a:rPr lang="en-GB" sz="2400" dirty="0" smtClean="0"/>
              <a:t>Read more detailed notes on impacts and management </a:t>
            </a:r>
            <a:r>
              <a:rPr lang="en-GB" sz="2400" dirty="0"/>
              <a:t>on these websites - </a:t>
            </a:r>
            <a:r>
              <a:rPr lang="en-GB" sz="2400" dirty="0">
                <a:hlinkClick r:id="rId3"/>
              </a:rPr>
              <a:t>https://www.studysmarter.co.uk/explanations/geography/glaciated-landscapes/lake-district-case-study</a:t>
            </a:r>
            <a:r>
              <a:rPr lang="en-GB" sz="2400" dirty="0" smtClean="0">
                <a:hlinkClick r:id="rId3"/>
              </a:rPr>
              <a:t>/</a:t>
            </a:r>
            <a:r>
              <a:rPr lang="en-GB" sz="2400" dirty="0" smtClean="0"/>
              <a:t> and </a:t>
            </a:r>
            <a:r>
              <a:rPr lang="en-GB" sz="2400" dirty="0">
                <a:hlinkClick r:id="rId4"/>
              </a:rPr>
              <a:t>https://</a:t>
            </a:r>
            <a:r>
              <a:rPr lang="en-GB" sz="2400" dirty="0" smtClean="0">
                <a:hlinkClick r:id="rId4"/>
              </a:rPr>
              <a:t>www.coolgeography.co.uk/gcsen/PL_Lake_District_Tourism.php</a:t>
            </a:r>
            <a:r>
              <a:rPr lang="en-GB" sz="2400" dirty="0" smtClean="0"/>
              <a:t> </a:t>
            </a:r>
            <a:endParaRPr lang="en-GB" sz="2400" dirty="0" smtClean="0"/>
          </a:p>
        </p:txBody>
      </p:sp>
      <p:pic>
        <p:nvPicPr>
          <p:cNvPr id="1028" name="Picture 4" descr="Lake District Case stud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9347" y="762000"/>
            <a:ext cx="3746903" cy="2871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triding Edge &amp; Red Tarn, Lake District, Cumbri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9662" y="975707"/>
            <a:ext cx="2700663" cy="197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Fix the Fells : Lake District National Par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6075" y="4260616"/>
            <a:ext cx="3915925" cy="193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Tourists' cars may be banned from most popular parts of Lake District | Lake  District | The Guardia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7374" y="3273426"/>
            <a:ext cx="3191126" cy="2393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6303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55184444-F194-47A2-A2E2-762C48AFF1DA}"/>
</file>

<file path=customXml/itemProps2.xml><?xml version="1.0" encoding="utf-8"?>
<ds:datastoreItem xmlns:ds="http://schemas.openxmlformats.org/officeDocument/2006/customXml" ds:itemID="{B4F3C129-D5D7-4531-AF64-9C5776F2BED2}"/>
</file>

<file path=customXml/itemProps3.xml><?xml version="1.0" encoding="utf-8"?>
<ds:datastoreItem xmlns:ds="http://schemas.openxmlformats.org/officeDocument/2006/customXml" ds:itemID="{676F3774-7D45-4AF2-BA4B-D09BEB307EED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46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Impacts of tourism on the Lake District, a glacial environment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Glacial landforms</dc:title>
  <dc:creator>Bilton, Jennifer</dc:creator>
  <cp:lastModifiedBy>Bilton, Jennifer</cp:lastModifiedBy>
  <cp:revision>3</cp:revision>
  <dcterms:created xsi:type="dcterms:W3CDTF">2023-03-06T11:15:44Z</dcterms:created>
  <dcterms:modified xsi:type="dcterms:W3CDTF">2023-03-06T11:31:26Z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