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ahgHYPquFK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“Using the nth term to identify if a given number is in a sequence”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</a:t>
            </a:r>
            <a:r>
              <a:rPr lang="en-GB" sz="1400" dirty="0" smtClean="0">
                <a:hlinkClick r:id="rId2"/>
              </a:rPr>
              <a:t>www.youtube.com/watch?v=ahgHYPquFK0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dirty="0" smtClean="0"/>
              <a:t>Using the nth term to identify if a given number is in a sequence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14016" y="6490034"/>
            <a:ext cx="388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32011" y="4030265"/>
            <a:ext cx="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527911" y="4245791"/>
                <a:ext cx="556828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Both"/>
                </a:pPr>
                <a:r>
                  <a:rPr lang="en-US" sz="1600" dirty="0" smtClean="0"/>
                  <a:t>The </a:t>
                </a:r>
                <a:r>
                  <a:rPr lang="en-US" sz="1600" dirty="0"/>
                  <a:t>first four terms of a sequence are </a:t>
                </a:r>
                <a14:m>
                  <m:oMath xmlns:m="http://schemas.openxmlformats.org/officeDocument/2006/math">
                    <m:r>
                      <a:rPr lang="en-US" sz="1600" i="1"/>
                      <m:t>6, 9, 12, 15,…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 Is </a:t>
                </a:r>
                <a14:m>
                  <m:oMath xmlns:m="http://schemas.openxmlformats.org/officeDocument/2006/math">
                    <m:r>
                      <a:rPr lang="en-US" sz="1600" i="1"/>
                      <m:t>39</m:t>
                    </m:r>
                  </m:oMath>
                </a14:m>
                <a:r>
                  <a:rPr lang="en-US" sz="1600" dirty="0"/>
                  <a:t> in the sequence? </a:t>
                </a:r>
                <a:endParaRPr lang="en-US" sz="1600" dirty="0" smtClean="0"/>
              </a:p>
              <a:p>
                <a:pPr marL="342900" indent="-342900">
                  <a:buAutoNum type="alphaLcParenBoth"/>
                </a:pPr>
                <a:endParaRPr lang="en-US" sz="1600" dirty="0" smtClean="0"/>
              </a:p>
              <a:p>
                <a:r>
                  <a:rPr lang="en-US" sz="1600" dirty="0" smtClean="0"/>
                  <a:t>(</a:t>
                </a:r>
                <a:r>
                  <a:rPr lang="en-US" sz="1600" dirty="0"/>
                  <a:t>b) </a:t>
                </a:r>
                <a:r>
                  <a:rPr lang="en-US" sz="1600" dirty="0" smtClean="0"/>
                  <a:t>  The </a:t>
                </a:r>
                <a:r>
                  <a:rPr lang="en-US" sz="1600" dirty="0"/>
                  <a:t>first four terms of a sequence are </a:t>
                </a:r>
                <a14:m>
                  <m:oMath xmlns:m="http://schemas.openxmlformats.org/officeDocument/2006/math">
                    <m:r>
                      <a:rPr lang="en-US" sz="1600" i="1"/>
                      <m:t>7, 10, 13, 16,… </m:t>
                    </m:r>
                  </m:oMath>
                </a14:m>
                <a:r>
                  <a:rPr lang="en-US" sz="1600" dirty="0"/>
                  <a:t> Is </a:t>
                </a:r>
                <a14:m>
                  <m:oMath xmlns:m="http://schemas.openxmlformats.org/officeDocument/2006/math">
                    <m:r>
                      <a:rPr lang="en-US" sz="1600" i="1"/>
                      <m:t>67</m:t>
                    </m:r>
                  </m:oMath>
                </a14:m>
                <a:r>
                  <a:rPr lang="en-US" sz="1600" dirty="0"/>
                  <a:t> </a:t>
                </a:r>
                <a:r>
                  <a:rPr lang="en-US" sz="1600" dirty="0" smtClean="0"/>
                  <a:t>   in </a:t>
                </a:r>
                <a:r>
                  <a:rPr lang="en-US" sz="1600" dirty="0"/>
                  <a:t>the sequence? </a:t>
                </a:r>
                <a:endParaRPr lang="en-US" sz="1600" dirty="0" smtClean="0"/>
              </a:p>
              <a:p>
                <a:endParaRPr lang="en-GB" sz="1600" dirty="0"/>
              </a:p>
              <a:p>
                <a:r>
                  <a:rPr lang="en-US" sz="1600" dirty="0"/>
                  <a:t>(c) </a:t>
                </a:r>
                <a:r>
                  <a:rPr lang="en-US" sz="1600" dirty="0" smtClean="0"/>
                  <a:t>  The </a:t>
                </a:r>
                <a:r>
                  <a:rPr lang="en-US" sz="1600" dirty="0"/>
                  <a:t>first four terms of a sequence are </a:t>
                </a:r>
                <a14:m>
                  <m:oMath xmlns:m="http://schemas.openxmlformats.org/officeDocument/2006/math">
                    <m:r>
                      <a:rPr lang="en-US" sz="1600" i="1"/>
                      <m:t>5, 8, 11, 14,…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 Is </a:t>
                </a:r>
                <a14:m>
                  <m:oMath xmlns:m="http://schemas.openxmlformats.org/officeDocument/2006/math">
                    <m:r>
                      <a:rPr lang="en-US" sz="1600" i="1"/>
                      <m:t>40</m:t>
                    </m:r>
                  </m:oMath>
                </a14:m>
                <a:r>
                  <a:rPr lang="en-US" sz="1600" dirty="0"/>
                  <a:t> in the sequence? </a:t>
                </a:r>
                <a:endParaRPr lang="en-GB" sz="16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11" y="4245791"/>
                <a:ext cx="5568287" cy="2062103"/>
              </a:xfrm>
              <a:prstGeom prst="rect">
                <a:avLst/>
              </a:prstGeom>
              <a:blipFill>
                <a:blip r:embed="rId5"/>
                <a:stretch>
                  <a:fillRect l="-657" t="-885" r="-876" b="-2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567436" y="6459128"/>
                <a:ext cx="5665794" cy="3077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 </a:t>
                </a:r>
                <a:endParaRPr lang="en-GB" dirty="0"/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600" dirty="0" smtClean="0"/>
                  <a:t>The </a:t>
                </a:r>
                <a:r>
                  <a:rPr lang="en-US" sz="1600" dirty="0"/>
                  <a:t>nth term of a sequence is      </a:t>
                </a:r>
                <a14:m>
                  <m:oMath xmlns:m="http://schemas.openxmlformats.org/officeDocument/2006/math">
                    <m:r>
                      <a:rPr lang="en-US" sz="1600" i="1"/>
                      <m:t>3</m:t>
                    </m:r>
                    <m:r>
                      <a:rPr lang="en-US" sz="1600" i="1"/>
                      <m:t>𝑛</m:t>
                    </m:r>
                    <m:r>
                      <a:rPr lang="en-US" sz="1600" i="1"/>
                      <m:t>−2</m:t>
                    </m:r>
                  </m:oMath>
                </a14:m>
                <a:r>
                  <a:rPr lang="en-US" sz="1600" dirty="0"/>
                  <a:t>. Is </a:t>
                </a:r>
                <a14:m>
                  <m:oMath xmlns:m="http://schemas.openxmlformats.org/officeDocument/2006/math">
                    <m:r>
                      <a:rPr lang="en-US" sz="1600" i="1"/>
                      <m:t>95 </m:t>
                    </m:r>
                  </m:oMath>
                </a14:m>
                <a:r>
                  <a:rPr lang="en-US" sz="1600" dirty="0"/>
                  <a:t>a term of the </a:t>
                </a:r>
                <a:r>
                  <a:rPr lang="en-US" sz="1600" dirty="0" smtClean="0"/>
                  <a:t>sequence.</a:t>
                </a:r>
              </a:p>
              <a:p>
                <a:pPr marL="36000" indent="-342900">
                  <a:buAutoNum type="alphaLcParenBoth"/>
                </a:pPr>
                <a:endParaRPr lang="en-GB" sz="1600" dirty="0"/>
              </a:p>
              <a:p>
                <a:pPr marL="36000"/>
                <a:r>
                  <a:rPr lang="en-US" sz="1600" dirty="0"/>
                  <a:t>(b) </a:t>
                </a:r>
                <a:r>
                  <a:rPr lang="en-US" sz="1600" dirty="0" smtClean="0"/>
                  <a:t>The </a:t>
                </a:r>
                <a:r>
                  <a:rPr lang="en-US" sz="1600" dirty="0"/>
                  <a:t>nth term of a sequence is      </a:t>
                </a:r>
                <a14:m>
                  <m:oMath xmlns:m="http://schemas.openxmlformats.org/officeDocument/2006/math">
                    <m:r>
                      <a:rPr lang="en-US" sz="1600" i="1"/>
                      <m:t>5</m:t>
                    </m:r>
                    <m:r>
                      <a:rPr lang="en-US" sz="1600" i="1"/>
                      <m:t>𝑛</m:t>
                    </m:r>
                    <m:r>
                      <a:rPr lang="en-US" sz="1600" i="1"/>
                      <m:t>+3</m:t>
                    </m:r>
                  </m:oMath>
                </a14:m>
                <a:r>
                  <a:rPr lang="en-US" sz="1600" dirty="0"/>
                  <a:t>. Is </a:t>
                </a:r>
                <a14:m>
                  <m:oMath xmlns:m="http://schemas.openxmlformats.org/officeDocument/2006/math">
                    <m:r>
                      <a:rPr lang="en-US" sz="1600" i="1"/>
                      <m:t>118 </m:t>
                    </m:r>
                  </m:oMath>
                </a14:m>
                <a:r>
                  <a:rPr lang="en-US" sz="1600" dirty="0"/>
                  <a:t>a term of the </a:t>
                </a:r>
                <a:r>
                  <a:rPr lang="en-US" sz="1600" dirty="0" smtClean="0"/>
                  <a:t>       sequence</a:t>
                </a:r>
                <a:r>
                  <a:rPr lang="en-US" sz="1600" dirty="0"/>
                  <a:t>? </a:t>
                </a:r>
                <a:endParaRPr lang="en-US" sz="1600" dirty="0" smtClean="0"/>
              </a:p>
              <a:p>
                <a:pPr marL="36000"/>
                <a:endParaRPr lang="en-US" sz="1600" dirty="0" smtClean="0"/>
              </a:p>
              <a:p>
                <a:pPr marL="36000"/>
                <a:r>
                  <a:rPr lang="en-US" sz="1600" dirty="0" smtClean="0"/>
                  <a:t>(</a:t>
                </a:r>
                <a:r>
                  <a:rPr lang="en-US" sz="1600" dirty="0"/>
                  <a:t>c) The first four terms of a sequence are </a:t>
                </a:r>
                <a14:m>
                  <m:oMath xmlns:m="http://schemas.openxmlformats.org/officeDocument/2006/math">
                    <m:r>
                      <a:rPr lang="en-US" sz="1600" i="1"/>
                      <m:t>7, 11, 15, 19,… </m:t>
                    </m:r>
                  </m:oMath>
                </a14:m>
                <a:r>
                  <a:rPr lang="en-US" sz="1600" dirty="0"/>
                  <a:t> Is </a:t>
                </a:r>
                <a14:m>
                  <m:oMath xmlns:m="http://schemas.openxmlformats.org/officeDocument/2006/math">
                    <m:r>
                      <a:rPr lang="en-US" sz="1600" i="1"/>
                      <m:t>97</m:t>
                    </m:r>
                  </m:oMath>
                </a14:m>
                <a:r>
                  <a:rPr lang="en-US" sz="1600" dirty="0"/>
                  <a:t> in the sequence? </a:t>
                </a:r>
                <a:endParaRPr lang="en-US" sz="1600" dirty="0" smtClean="0"/>
              </a:p>
              <a:p>
                <a:pPr marL="36000"/>
                <a:endParaRPr lang="en-US" sz="1600" dirty="0" smtClean="0"/>
              </a:p>
              <a:p>
                <a:pPr marL="36000"/>
                <a:r>
                  <a:rPr lang="en-US" sz="1600" dirty="0" smtClean="0"/>
                  <a:t>(</a:t>
                </a:r>
                <a:r>
                  <a:rPr lang="en-US" sz="1600" dirty="0"/>
                  <a:t>d) The first four terms of a sequence are </a:t>
                </a:r>
                <a14:m>
                  <m:oMath xmlns:m="http://schemas.openxmlformats.org/officeDocument/2006/math">
                    <m:r>
                      <a:rPr lang="en-US" sz="1600" i="1"/>
                      <m:t>−2, 5, 12, 19,.. </m:t>
                    </m:r>
                  </m:oMath>
                </a14:m>
                <a:r>
                  <a:rPr lang="en-US" sz="1600" dirty="0"/>
                  <a:t> Is </a:t>
                </a:r>
                <a14:m>
                  <m:oMath xmlns:m="http://schemas.openxmlformats.org/officeDocument/2006/math">
                    <m:r>
                      <a:rPr lang="en-US" sz="1600" i="1"/>
                      <m:t>110</m:t>
                    </m:r>
                  </m:oMath>
                </a14:m>
                <a:r>
                  <a:rPr lang="en-US" sz="1600" dirty="0"/>
                  <a:t> in the sequence? </a:t>
                </a:r>
                <a:endParaRPr lang="en-GB" sz="16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36" y="6459128"/>
                <a:ext cx="5665794" cy="3077766"/>
              </a:xfrm>
              <a:prstGeom prst="rect">
                <a:avLst/>
              </a:prstGeom>
              <a:blipFill>
                <a:blip r:embed="rId6"/>
                <a:stretch>
                  <a:fillRect l="-538" b="-17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79593" y="1023582"/>
            <a:ext cx="47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90696" y="4189862"/>
            <a:ext cx="471034" cy="382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71" y="1023581"/>
            <a:ext cx="4200525" cy="3035893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271" y="4571999"/>
            <a:ext cx="4200525" cy="188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8E3B2A-9F7B-41FF-B469-463102CBB00B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136</Words>
  <Application>Microsoft Office PowerPoint</Application>
  <PresentationFormat>A4 Paper (210x297 mm)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20</cp:revision>
  <dcterms:created xsi:type="dcterms:W3CDTF">2022-12-15T12:33:58Z</dcterms:created>
  <dcterms:modified xsi:type="dcterms:W3CDTF">2023-01-29T11:49:28Z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