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66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220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7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44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599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55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09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815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296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460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55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3E977-CA0B-4BAF-A66B-2D891D7E92FC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BA3B5-60FF-4ABB-900C-34B879B56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86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guides/zxn87hv/revision/1" TargetMode="External"/><Relationship Id="rId2" Type="http://schemas.openxmlformats.org/officeDocument/2006/relationships/hyperlink" Target="https://timeforgeography.co.uk/videos-list/glaciation/evidence-uk-glaciation-deglaciation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s://www.bbc.co.uk/bitesize/topics/zpcqxnb/articles/zdw8dp3" TargetMode="External"/><Relationship Id="rId4" Type="http://schemas.openxmlformats.org/officeDocument/2006/relationships/hyperlink" Target="https://www.bbc.co.uk/bitesize/guides/zxn87hv/revision/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172" y="-171904"/>
            <a:ext cx="10515600" cy="1325563"/>
          </a:xfrm>
        </p:spPr>
        <p:txBody>
          <a:bodyPr/>
          <a:lstStyle/>
          <a:p>
            <a:r>
              <a:rPr lang="en-GB" dirty="0" smtClean="0"/>
              <a:t>Glacial processes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1172" y="928914"/>
            <a:ext cx="6694714" cy="5248049"/>
          </a:xfrm>
        </p:spPr>
        <p:txBody>
          <a:bodyPr>
            <a:noAutofit/>
          </a:bodyPr>
          <a:lstStyle/>
          <a:p>
            <a:r>
              <a:rPr lang="en-GB" dirty="0" smtClean="0"/>
              <a:t>Watch this video which shows evidence </a:t>
            </a:r>
            <a:r>
              <a:rPr lang="en-GB" dirty="0"/>
              <a:t>of UK glaciation and </a:t>
            </a:r>
            <a:r>
              <a:rPr lang="en-GB" dirty="0" smtClean="0"/>
              <a:t>deglaciation - </a:t>
            </a:r>
            <a:r>
              <a:rPr lang="en-GB" dirty="0" smtClean="0">
                <a:hlinkClick r:id="rId2"/>
              </a:rPr>
              <a:t>https://timeforgeography.co.uk/videos-list/glaciation/evidence-uk-glaciation-deglaciation/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 smtClean="0"/>
              <a:t>Read the notes on this website - </a:t>
            </a:r>
            <a:r>
              <a:rPr lang="en-GB" dirty="0" smtClean="0">
                <a:hlinkClick r:id="rId3"/>
              </a:rPr>
              <a:t>https://www.bbc.co.uk/bitesize/guides/zxn87hv/revision/1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www.bbc.co.uk/bitesize/guides/zxn87hv/revision/3</a:t>
            </a:r>
            <a:r>
              <a:rPr lang="en-GB" dirty="0" smtClean="0"/>
              <a:t> </a:t>
            </a:r>
            <a:endParaRPr lang="en-GB" dirty="0" smtClean="0"/>
          </a:p>
          <a:p>
            <a:r>
              <a:rPr lang="en-GB" dirty="0" smtClean="0"/>
              <a:t>Read the notes, watch the videos and test your knowledge on this website - </a:t>
            </a:r>
            <a:r>
              <a:rPr lang="en-GB" dirty="0" smtClean="0">
                <a:hlinkClick r:id="rId5"/>
              </a:rPr>
              <a:t>https://www.bbc.co.uk/bitesize/topics/zpcqxnb/articles/zdw8dp3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1026" name="Picture 2" descr="Glacial Processes Poster - Daydream Education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80" t="2560" r="16348" b="5795"/>
          <a:stretch/>
        </p:blipFill>
        <p:spPr bwMode="auto">
          <a:xfrm>
            <a:off x="7155543" y="0"/>
            <a:ext cx="5036457" cy="6881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972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79171F95-3993-4CEA-B13E-14D9F7D9847E}"/>
</file>

<file path=customXml/itemProps2.xml><?xml version="1.0" encoding="utf-8"?>
<ds:datastoreItem xmlns:ds="http://schemas.openxmlformats.org/officeDocument/2006/customXml" ds:itemID="{26E450F0-17B0-4EA6-8C5D-3F0312074373}"/>
</file>

<file path=customXml/itemProps3.xml><?xml version="1.0" encoding="utf-8"?>
<ds:datastoreItem xmlns:ds="http://schemas.openxmlformats.org/officeDocument/2006/customXml" ds:itemID="{95003C7D-AB7D-4682-874F-140415DAD461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Glacial processes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to help develop Glaciers knowledge and inder</dc:title>
  <dc:creator>Bilton, Jennifer</dc:creator>
  <cp:lastModifiedBy>Bilton, Jennifer</cp:lastModifiedBy>
  <cp:revision>3</cp:revision>
  <dcterms:created xsi:type="dcterms:W3CDTF">2023-03-06T11:05:50Z</dcterms:created>
  <dcterms:modified xsi:type="dcterms:W3CDTF">2023-03-06T11:13:50Z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