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832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627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94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79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196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784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3683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073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939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269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36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5B220-66EB-4AA3-B983-E308997BC8DF}" type="datetimeFigureOut">
              <a:rPr lang="en-GB" smtClean="0"/>
              <a:t>22/05/2023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71D01-6E51-4598-978C-46D8F367AB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bc.co.uk/bitesize/topics/zjx947h/articles/z4xjrj6" TargetMode="External"/><Relationship Id="rId3" Type="http://schemas.openxmlformats.org/officeDocument/2006/relationships/hyperlink" Target="https://www.teachvid.com/resource/xSHrBFv9dLco9fHuC8KW" TargetMode="External"/><Relationship Id="rId7" Type="http://schemas.openxmlformats.org/officeDocument/2006/relationships/hyperlink" Target="https://www.bbc.co.uk/bitesize/topics/z7t8kmn/articles/zm3n7nb" TargetMode="External"/><Relationship Id="rId2" Type="http://schemas.openxmlformats.org/officeDocument/2006/relationships/hyperlink" Target="https://www.teachvid.com/resource/73RNk4QHlxPhN9LfxYh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eachvid.com/resource/6jtAGkLwDTjJbl8CoRfS" TargetMode="External"/><Relationship Id="rId5" Type="http://schemas.openxmlformats.org/officeDocument/2006/relationships/hyperlink" Target="https://www.teachvid.com/resource/8zSkMXR4Elw5MIa5w4U3" TargetMode="External"/><Relationship Id="rId10" Type="http://schemas.openxmlformats.org/officeDocument/2006/relationships/hyperlink" Target="https://languagesonline.org.uk/French/Grammar/Perfect_Tense/index.htm#gsc.tab=0" TargetMode="External"/><Relationship Id="rId4" Type="http://schemas.openxmlformats.org/officeDocument/2006/relationships/hyperlink" Target="https://www.teachvid.com/resource/YGXQQnzof0QnFxZR7eye" TargetMode="External"/><Relationship Id="rId9" Type="http://schemas.openxmlformats.org/officeDocument/2006/relationships/hyperlink" Target="https://languagesonline.org.uk/French/ET1/NewET1U9/Index.htm#gsc.tab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760" y="240435"/>
            <a:ext cx="10515600" cy="723842"/>
          </a:xfrm>
        </p:spPr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Year 9 French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650" y="1188721"/>
            <a:ext cx="12006349" cy="566927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err="1" smtClean="0"/>
              <a:t>Aller</a:t>
            </a:r>
            <a:r>
              <a:rPr lang="en-GB" dirty="0" smtClean="0"/>
              <a:t> in the present tense: </a:t>
            </a:r>
            <a:r>
              <a:rPr lang="en-GB" dirty="0" smtClean="0">
                <a:hlinkClick r:id="rId2"/>
              </a:rPr>
              <a:t>https://www.teachvid.com/resource/73RNk4QHlxPhN9LfxYh8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Food and drink: </a:t>
            </a:r>
            <a:r>
              <a:rPr lang="en-GB" dirty="0" smtClean="0">
                <a:hlinkClick r:id="rId3"/>
              </a:rPr>
              <a:t>https://www.teachvid.com/resource/xSHrBFv9dLco9fHuC8KW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Different meals: </a:t>
            </a:r>
            <a:r>
              <a:rPr lang="en-GB" dirty="0" smtClean="0">
                <a:hlinkClick r:id="rId4"/>
              </a:rPr>
              <a:t>https://www.teachvid.com/resource/YGXQQnzof0QnFxZR7eye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Question words: </a:t>
            </a:r>
            <a:r>
              <a:rPr lang="en-GB" dirty="0" smtClean="0">
                <a:hlinkClick r:id="rId5"/>
              </a:rPr>
              <a:t>https://www.teachvid.com/resource/8zSkMXR4Elw5MIa5w4U3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Describing a photo card: </a:t>
            </a:r>
            <a:r>
              <a:rPr lang="en-GB" dirty="0" smtClean="0">
                <a:hlinkClick r:id="rId6"/>
              </a:rPr>
              <a:t>https://www.teachvid.com/resource/6jtAGkLwDTjJbl8CoRfS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The perfect tense: </a:t>
            </a:r>
            <a:r>
              <a:rPr lang="en-GB" dirty="0" smtClean="0">
                <a:hlinkClick r:id="rId7"/>
              </a:rPr>
              <a:t>https://www.bbc.co.uk/bitesize/topics/z7t8kmn/articles/zm3n7nb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Talking about food: </a:t>
            </a:r>
            <a:r>
              <a:rPr lang="en-GB" dirty="0" smtClean="0">
                <a:hlinkClick r:id="rId8"/>
              </a:rPr>
              <a:t>https://www.bbc.co.uk/bitesize/topics/zjx947h/articles/z4xjrj6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Food and meals: </a:t>
            </a:r>
            <a:r>
              <a:rPr lang="en-GB" dirty="0" smtClean="0">
                <a:hlinkClick r:id="rId9"/>
              </a:rPr>
              <a:t>https://languagesonline.org.uk/French/ET1/NewET1U9/Index.htm#gsc.tab=0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smtClean="0"/>
              <a:t>perfect tense 2: </a:t>
            </a:r>
            <a:r>
              <a:rPr lang="en-GB" smtClean="0">
                <a:hlinkClick r:id="rId10"/>
              </a:rPr>
              <a:t>https://languagesonline.org.uk/French/Grammar/Perfect_Tense/index.htm#gsc.tab=0</a:t>
            </a:r>
            <a:r>
              <a:rPr lang="en-GB" smtClean="0"/>
              <a:t> 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666600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A89F6C2E-697E-4B08-8971-D7D6972CA1BB}"/>
</file>

<file path=customXml/itemProps2.xml><?xml version="1.0" encoding="utf-8"?>
<ds:datastoreItem xmlns:ds="http://schemas.openxmlformats.org/officeDocument/2006/customXml" ds:itemID="{926E9AA2-843B-4F70-B689-49A1B321C86B}"/>
</file>

<file path=customXml/itemProps3.xml><?xml version="1.0" encoding="utf-8"?>
<ds:datastoreItem xmlns:ds="http://schemas.openxmlformats.org/officeDocument/2006/customXml" ds:itemID="{4E3DB757-0BA5-4E0F-9E3B-6D3A9BDF582A}"/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68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Year 9 French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 for website</dc:title>
  <dc:creator>Voshtina, Stela</dc:creator>
  <cp:lastModifiedBy>Voshtina, Stela</cp:lastModifiedBy>
  <cp:revision>7</cp:revision>
  <dcterms:created xsi:type="dcterms:W3CDTF">2023-05-22T12:37:37Z</dcterms:created>
  <dcterms:modified xsi:type="dcterms:W3CDTF">2023-05-22T12:56:58Z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