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00" d="100"/>
          <a:sy n="100" d="100"/>
        </p:scale>
        <p:origin x="936" y="4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BB630-8E08-4B20-81B1-72F390F6A3AD}" type="datetimeFigureOut">
              <a:rPr lang="en-GB" smtClean="0"/>
              <a:t>06/03/2023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94DDE-70D7-4D55-822B-A1E590B53B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55115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BB630-8E08-4B20-81B1-72F390F6A3AD}" type="datetimeFigureOut">
              <a:rPr lang="en-GB" smtClean="0"/>
              <a:t>06/03/2023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94DDE-70D7-4D55-822B-A1E590B53B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50558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BB630-8E08-4B20-81B1-72F390F6A3AD}" type="datetimeFigureOut">
              <a:rPr lang="en-GB" smtClean="0"/>
              <a:t>06/03/2023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94DDE-70D7-4D55-822B-A1E590B53B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78142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BB630-8E08-4B20-81B1-72F390F6A3AD}" type="datetimeFigureOut">
              <a:rPr lang="en-GB" smtClean="0"/>
              <a:t>06/03/2023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94DDE-70D7-4D55-822B-A1E590B53B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16769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BB630-8E08-4B20-81B1-72F390F6A3AD}" type="datetimeFigureOut">
              <a:rPr lang="en-GB" smtClean="0"/>
              <a:t>06/03/2023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94DDE-70D7-4D55-822B-A1E590B53B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4854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BB630-8E08-4B20-81B1-72F390F6A3AD}" type="datetimeFigureOut">
              <a:rPr lang="en-GB" smtClean="0"/>
              <a:t>06/03/2023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94DDE-70D7-4D55-822B-A1E590B53B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0684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BB630-8E08-4B20-81B1-72F390F6A3AD}" type="datetimeFigureOut">
              <a:rPr lang="en-GB" smtClean="0"/>
              <a:t>06/03/2023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94DDE-70D7-4D55-822B-A1E590B53B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23772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BB630-8E08-4B20-81B1-72F390F6A3AD}" type="datetimeFigureOut">
              <a:rPr lang="en-GB" smtClean="0"/>
              <a:t>06/03/2023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94DDE-70D7-4D55-822B-A1E590B53B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9797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BB630-8E08-4B20-81B1-72F390F6A3AD}" type="datetimeFigureOut">
              <a:rPr lang="en-GB" smtClean="0"/>
              <a:t>06/03/2023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94DDE-70D7-4D55-822B-A1E590B53B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4480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BB630-8E08-4B20-81B1-72F390F6A3AD}" type="datetimeFigureOut">
              <a:rPr lang="en-GB" smtClean="0"/>
              <a:t>06/03/2023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94DDE-70D7-4D55-822B-A1E590B53B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46357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BB630-8E08-4B20-81B1-72F390F6A3AD}" type="datetimeFigureOut">
              <a:rPr lang="en-GB" smtClean="0"/>
              <a:t>06/03/2023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94DDE-70D7-4D55-822B-A1E590B53B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43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9BB630-8E08-4B20-81B1-72F390F6A3AD}" type="datetimeFigureOut">
              <a:rPr lang="en-GB" smtClean="0"/>
              <a:t>06/03/2023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394DDE-70D7-4D55-822B-A1E590B53B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6110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timeforgeography.co.uk/videos-list/glaciation/glacial-deposits-types-moraine/" TargetMode="External"/><Relationship Id="rId3" Type="http://schemas.openxmlformats.org/officeDocument/2006/relationships/hyperlink" Target="https://www.bbc.co.uk/bitesize/guides/zxn87hv/revision/4" TargetMode="External"/><Relationship Id="rId7" Type="http://schemas.openxmlformats.org/officeDocument/2006/relationships/hyperlink" Target="https://timeforgeography.co.uk/videos-list/glaciation/formation-of-U-shaped-valleys/" TargetMode="External"/><Relationship Id="rId2" Type="http://schemas.openxmlformats.org/officeDocument/2006/relationships/hyperlink" Target="https://www.bbc.co.uk/bitesize/guides/zxn87hv/revision/2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timeforgeography.co.uk/videos-list/glaciation/Pyramid-peaks/" TargetMode="External"/><Relationship Id="rId11" Type="http://schemas.openxmlformats.org/officeDocument/2006/relationships/image" Target="../media/image1.png"/><Relationship Id="rId5" Type="http://schemas.openxmlformats.org/officeDocument/2006/relationships/hyperlink" Target="https://timeforgeography.co.uk/videos-list/glaciation/Aretes/" TargetMode="External"/><Relationship Id="rId10" Type="http://schemas.openxmlformats.org/officeDocument/2006/relationships/hyperlink" Target="https://www.bbc.co.uk/bitesize/topics/zpcqxnb/articles/zwjdwnb" TargetMode="External"/><Relationship Id="rId4" Type="http://schemas.openxmlformats.org/officeDocument/2006/relationships/hyperlink" Target="https://timeforgeography.co.uk/videos-list/glaciation/corries/" TargetMode="External"/><Relationship Id="rId9" Type="http://schemas.openxmlformats.org/officeDocument/2006/relationships/hyperlink" Target="https://timeforgeography.co.uk/videos-list/glaciation/formation-drumlins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00025" y="-234950"/>
            <a:ext cx="10515600" cy="1325563"/>
          </a:xfrm>
        </p:spPr>
        <p:txBody>
          <a:bodyPr/>
          <a:lstStyle/>
          <a:p>
            <a:r>
              <a:rPr lang="en-GB" dirty="0" smtClean="0"/>
              <a:t>Glacial landforms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00025" y="742950"/>
            <a:ext cx="7273924" cy="5762625"/>
          </a:xfrm>
        </p:spPr>
        <p:txBody>
          <a:bodyPr>
            <a:noAutofit/>
          </a:bodyPr>
          <a:lstStyle/>
          <a:p>
            <a:r>
              <a:rPr lang="en-GB" sz="2000" dirty="0" smtClean="0"/>
              <a:t>Read the notes on erosional and depositional landforms on these websites - </a:t>
            </a:r>
            <a:r>
              <a:rPr lang="en-GB" sz="2000" dirty="0" smtClean="0">
                <a:hlinkClick r:id="rId2"/>
              </a:rPr>
              <a:t>https://www.bbc.co.uk/bitesize/guides/zxn87hv/revision/2</a:t>
            </a:r>
            <a:r>
              <a:rPr lang="en-GB" sz="2000" dirty="0" smtClean="0"/>
              <a:t> and </a:t>
            </a:r>
            <a:r>
              <a:rPr lang="en-GB" sz="2000" dirty="0" smtClean="0">
                <a:hlinkClick r:id="rId3"/>
              </a:rPr>
              <a:t>https://www.bbc.co.uk/bitesize/guides/zxn87hv/revision/4</a:t>
            </a:r>
            <a:r>
              <a:rPr lang="en-GB" sz="2000" dirty="0" smtClean="0"/>
              <a:t> </a:t>
            </a:r>
          </a:p>
          <a:p>
            <a:r>
              <a:rPr lang="en-GB" sz="2000" dirty="0" smtClean="0"/>
              <a:t>Watch the videos below to learn about features and formations of glacial landforms</a:t>
            </a:r>
          </a:p>
          <a:p>
            <a:pPr lvl="1"/>
            <a:r>
              <a:rPr lang="en-GB" sz="1600" dirty="0"/>
              <a:t>Corries, Cirques, </a:t>
            </a:r>
            <a:r>
              <a:rPr lang="en-GB" sz="1600" dirty="0" smtClean="0"/>
              <a:t>Cwms - </a:t>
            </a:r>
            <a:r>
              <a:rPr lang="en-GB" sz="1600" dirty="0" smtClean="0">
                <a:hlinkClick r:id="rId4"/>
              </a:rPr>
              <a:t>https://timeforgeography.co.uk/videos-list/glaciation/corries/</a:t>
            </a:r>
            <a:r>
              <a:rPr lang="en-GB" sz="1600" dirty="0" smtClean="0"/>
              <a:t> </a:t>
            </a:r>
            <a:endParaRPr lang="en-GB" sz="1600" dirty="0"/>
          </a:p>
          <a:p>
            <a:pPr lvl="1"/>
            <a:r>
              <a:rPr lang="en-GB" sz="1600" dirty="0" smtClean="0"/>
              <a:t>Arêtes - </a:t>
            </a:r>
            <a:r>
              <a:rPr lang="en-GB" sz="1600" dirty="0" smtClean="0">
                <a:hlinkClick r:id="rId5"/>
              </a:rPr>
              <a:t>https://timeforgeography.co.uk/videos-list/glaciation/Aretes/</a:t>
            </a:r>
            <a:r>
              <a:rPr lang="en-GB" sz="1600" dirty="0" smtClean="0"/>
              <a:t> </a:t>
            </a:r>
            <a:endParaRPr lang="en-GB" sz="1600" dirty="0"/>
          </a:p>
          <a:p>
            <a:pPr lvl="1"/>
            <a:r>
              <a:rPr lang="en-GB" sz="1600" dirty="0"/>
              <a:t>Pyramid </a:t>
            </a:r>
            <a:r>
              <a:rPr lang="en-GB" sz="1600" dirty="0" smtClean="0"/>
              <a:t>peaks - </a:t>
            </a:r>
            <a:r>
              <a:rPr lang="en-GB" sz="1600" dirty="0" smtClean="0">
                <a:hlinkClick r:id="rId6"/>
              </a:rPr>
              <a:t>https://timeforgeography.co.uk/videos-list/glaciation/Pyramid-peaks/</a:t>
            </a:r>
            <a:r>
              <a:rPr lang="en-GB" sz="1600" dirty="0" smtClean="0"/>
              <a:t> </a:t>
            </a:r>
          </a:p>
          <a:p>
            <a:pPr lvl="1"/>
            <a:r>
              <a:rPr lang="en-GB" sz="1600" dirty="0"/>
              <a:t>U-shaped </a:t>
            </a:r>
            <a:r>
              <a:rPr lang="en-GB" sz="1600" dirty="0" smtClean="0"/>
              <a:t>valleys - </a:t>
            </a:r>
            <a:r>
              <a:rPr lang="en-GB" sz="1600" dirty="0" smtClean="0">
                <a:hlinkClick r:id="rId7"/>
              </a:rPr>
              <a:t>https://timeforgeography.co.uk/videos-list/glaciation/formation-of-U-shaped-valleys/</a:t>
            </a:r>
            <a:r>
              <a:rPr lang="en-GB" sz="1600" dirty="0" smtClean="0"/>
              <a:t> </a:t>
            </a:r>
          </a:p>
          <a:p>
            <a:pPr lvl="1"/>
            <a:r>
              <a:rPr lang="en-GB" sz="1600" dirty="0"/>
              <a:t>Types of </a:t>
            </a:r>
            <a:r>
              <a:rPr lang="en-GB" sz="1600" dirty="0" smtClean="0"/>
              <a:t>Moraine - </a:t>
            </a:r>
            <a:r>
              <a:rPr lang="en-GB" sz="1600" dirty="0" smtClean="0">
                <a:hlinkClick r:id="rId8"/>
              </a:rPr>
              <a:t>https://timeforgeography.co.uk/videos-list/glaciation/glacial-deposits-types-moraine/</a:t>
            </a:r>
            <a:r>
              <a:rPr lang="en-GB" sz="1600" dirty="0" smtClean="0"/>
              <a:t> </a:t>
            </a:r>
          </a:p>
          <a:p>
            <a:pPr lvl="1"/>
            <a:r>
              <a:rPr lang="en-GB" sz="1600" dirty="0" smtClean="0"/>
              <a:t>Drumlins - </a:t>
            </a:r>
            <a:r>
              <a:rPr lang="en-GB" sz="1600" dirty="0" smtClean="0">
                <a:hlinkClick r:id="rId9"/>
              </a:rPr>
              <a:t>https://timeforgeography.co.uk/videos-list/glaciation/formation-drumlins/</a:t>
            </a:r>
            <a:r>
              <a:rPr lang="en-GB" sz="1600" dirty="0" smtClean="0"/>
              <a:t> </a:t>
            </a:r>
            <a:endParaRPr lang="en-GB" sz="1600" dirty="0"/>
          </a:p>
          <a:p>
            <a:r>
              <a:rPr lang="en-GB" sz="2000" dirty="0" smtClean="0"/>
              <a:t>Read the notes and </a:t>
            </a:r>
            <a:r>
              <a:rPr lang="en-GB" sz="2000" b="1" u="sng" dirty="0" smtClean="0"/>
              <a:t>test your knowledge</a:t>
            </a:r>
            <a:r>
              <a:rPr lang="en-GB" sz="2000" b="1" dirty="0" smtClean="0"/>
              <a:t> </a:t>
            </a:r>
            <a:r>
              <a:rPr lang="en-GB" sz="2000" dirty="0" smtClean="0"/>
              <a:t>on this website - </a:t>
            </a:r>
            <a:r>
              <a:rPr lang="en-GB" sz="2000" dirty="0" smtClean="0">
                <a:hlinkClick r:id="rId10"/>
              </a:rPr>
              <a:t>https://www.bbc.co.uk/bitesize/topics/zpcqxnb/articles/zwjdwnb</a:t>
            </a:r>
            <a:r>
              <a:rPr lang="en-GB" sz="2000" dirty="0" smtClean="0"/>
              <a:t> </a:t>
            </a:r>
            <a:endParaRPr lang="en-GB" sz="2000" dirty="0"/>
          </a:p>
          <a:p>
            <a:pPr lvl="1"/>
            <a:endParaRPr lang="en-GB" sz="1600" dirty="0"/>
          </a:p>
          <a:p>
            <a:pPr lvl="1"/>
            <a:endParaRPr lang="en-GB" sz="1600" dirty="0"/>
          </a:p>
          <a:p>
            <a:pPr lvl="1"/>
            <a:endParaRPr lang="en-GB" sz="1600" dirty="0"/>
          </a:p>
        </p:txBody>
      </p:sp>
      <p:pic>
        <p:nvPicPr>
          <p:cNvPr id="1026" name="Picture 2" descr="Glacial Landforms - Upland Features - Internet Geography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3949" y="1022746"/>
            <a:ext cx="4645025" cy="4645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863039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D9C647E071ED4D9B7D0BA81432F5C2" ma:contentTypeVersion="19" ma:contentTypeDescription="Create a new document." ma:contentTypeScope="" ma:versionID="2818edeb87754b816a04c06b567c9cd5">
  <xsd:schema xmlns:xsd="http://www.w3.org/2001/XMLSchema" xmlns:xs="http://www.w3.org/2001/XMLSchema" xmlns:p="http://schemas.microsoft.com/office/2006/metadata/properties" xmlns:ns2="070f71ce-64c7-4b17-bb6b-21ebf0c68387" xmlns:ns3="8c49430d-f190-4cd8-83c3-84bb6a3d29af" targetNamespace="http://schemas.microsoft.com/office/2006/metadata/properties" ma:root="true" ma:fieldsID="0f69a71ef8ddfd4589663ba2b2d2b7dc" ns2:_="" ns3:_="">
    <xsd:import namespace="070f71ce-64c7-4b17-bb6b-21ebf0c68387"/>
    <xsd:import namespace="8c49430d-f190-4cd8-83c3-84bb6a3d29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Completed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Note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0f71ce-64c7-4b17-bb6b-21ebf0c68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Completed" ma:index="17" nillable="true" ma:displayName="Completed" ma:default="0" ma:format="Dropdown" ma:internalName="Completed">
      <xsd:simpleType>
        <xsd:restriction base="dms:Boolea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72bb472-3a9c-4f56-9e6f-fdae2be011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24" nillable="true" ma:displayName="Notes" ma:format="Dropdown" ma:internalName="Notes">
      <xsd:simpleType>
        <xsd:restriction base="dms:Note">
          <xsd:maxLength value="255"/>
        </xsd:restriction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9430d-f190-4cd8-83c3-84bb6a3d29a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199d808-df6e-4fcd-b362-d9c1aab5c644}" ma:internalName="TaxCatchAll" ma:showField="CatchAllData" ma:web="8c49430d-f190-4cd8-83c3-84bb6a3d29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070f71ce-64c7-4b17-bb6b-21ebf0c68387" xsi:nil="true"/>
    <TaxCatchAll xmlns="8c49430d-f190-4cd8-83c3-84bb6a3d29af" xsi:nil="true"/>
    <lcf76f155ced4ddcb4097134ff3c332f xmlns="070f71ce-64c7-4b17-bb6b-21ebf0c68387">
      <Terms xmlns="http://schemas.microsoft.com/office/infopath/2007/PartnerControls"/>
    </lcf76f155ced4ddcb4097134ff3c332f>
    <Completed xmlns="070f71ce-64c7-4b17-bb6b-21ebf0c68387">false</Completed>
  </documentManagement>
</p:properties>
</file>

<file path=customXml/itemProps1.xml><?xml version="1.0" encoding="utf-8"?>
<ds:datastoreItem xmlns:ds="http://schemas.openxmlformats.org/officeDocument/2006/customXml" ds:itemID="{56D20A56-2D9D-4B43-97E6-14C69B0517F7}"/>
</file>

<file path=customXml/itemProps2.xml><?xml version="1.0" encoding="utf-8"?>
<ds:datastoreItem xmlns:ds="http://schemas.openxmlformats.org/officeDocument/2006/customXml" ds:itemID="{79DDEF9F-DCCC-48BF-9204-29F75C1B7BEF}"/>
</file>

<file path=customXml/itemProps3.xml><?xml version="1.0" encoding="utf-8"?>
<ds:datastoreItem xmlns:ds="http://schemas.openxmlformats.org/officeDocument/2006/customXml" ds:itemID="{88A002BD-2F2B-4A65-A044-5D491CA01A21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92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Glacial landforms</vt:lpstr>
    </vt:vector>
  </TitlesOfParts>
  <Company>NCC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Glacial landforms</dc:title>
  <dc:creator>Bilton, Jennifer</dc:creator>
  <cp:lastModifiedBy>Bilton, Jennifer</cp:lastModifiedBy>
  <cp:revision>1</cp:revision>
  <dcterms:created xsi:type="dcterms:W3CDTF">2023-03-06T11:15:44Z</dcterms:created>
  <dcterms:modified xsi:type="dcterms:W3CDTF">2023-03-06T11:15:51Z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0x0101001ED9C647E071ED4D9B7D0BA81432F5C2</vt:lpwstr>
  </property>
</Properties>
</file>