
<file path=[Content_Types].xml><?xml version="1.0" encoding="utf-8"?>
<Types xmlns="http://schemas.openxmlformats.org/package/2006/content-types">
  <Default Extension="tmp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  <p:sldId id="257" r:id="rId6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>
        <p:scale>
          <a:sx n="90" d="100"/>
          <a:sy n="90" d="100"/>
        </p:scale>
        <p:origin x="1482" y="-5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556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62239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01416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9701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8834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32888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3230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3118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7293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34067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51876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F1EB60-85A3-4296-B6D7-77CBC7899F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68242-DBBF-4A33-960D-17D6FF2BD2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6861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corbettmaths.com/2013/04/04/parallel-lines-angles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tmp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tmp"/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219074" y="1733550"/>
            <a:ext cx="641032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Follow this link to watch a video on </a:t>
            </a:r>
            <a:r>
              <a:rPr lang="en-GB" sz="1400" dirty="0" smtClean="0"/>
              <a:t>“Angles in parallel lines”</a:t>
            </a:r>
          </a:p>
          <a:p>
            <a:endParaRPr lang="en-GB" sz="1400" dirty="0"/>
          </a:p>
          <a:p>
            <a:r>
              <a:rPr lang="en-GB" sz="1400" dirty="0">
                <a:hlinkClick r:id="rId2"/>
              </a:rPr>
              <a:t>https://corbettmaths.com/2013/04/04/parallel-lines-angles</a:t>
            </a:r>
            <a:r>
              <a:rPr lang="en-GB" sz="1400" dirty="0" smtClean="0">
                <a:hlinkClick r:id="rId2"/>
              </a:rPr>
              <a:t>/</a:t>
            </a:r>
            <a:endParaRPr lang="en-GB" sz="1400" dirty="0" smtClean="0"/>
          </a:p>
          <a:p>
            <a:endParaRPr lang="en-GB" sz="1400" dirty="0"/>
          </a:p>
          <a:p>
            <a:endParaRPr lang="en-GB" sz="1400" dirty="0"/>
          </a:p>
        </p:txBody>
      </p:sp>
      <p:sp>
        <p:nvSpPr>
          <p:cNvPr id="6" name="Rectangle 5"/>
          <p:cNvSpPr/>
          <p:nvPr/>
        </p:nvSpPr>
        <p:spPr>
          <a:xfrm>
            <a:off x="257656" y="3417320"/>
            <a:ext cx="641032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1400" dirty="0"/>
              <a:t>Work through the questions below to check your understanding (solutions on next page):</a:t>
            </a:r>
          </a:p>
        </p:txBody>
      </p:sp>
      <p:sp>
        <p:nvSpPr>
          <p:cNvPr id="10" name="Rectangle 9"/>
          <p:cNvSpPr/>
          <p:nvPr/>
        </p:nvSpPr>
        <p:spPr>
          <a:xfrm>
            <a:off x="161923" y="1595573"/>
            <a:ext cx="6524626" cy="14859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/>
          <p:cNvSpPr/>
          <p:nvPr/>
        </p:nvSpPr>
        <p:spPr>
          <a:xfrm>
            <a:off x="161923" y="3310234"/>
            <a:ext cx="6524626" cy="6297789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026" name="Picture 2" descr="Letters Home 2020-2021 | St Mary's Catholic School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5500" y="184151"/>
            <a:ext cx="838200" cy="1003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6,904 Maths Tree Images, Stock Photos &amp; Vectors | Shutterstock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881"/>
          <a:stretch/>
        </p:blipFill>
        <p:spPr bwMode="auto">
          <a:xfrm>
            <a:off x="0" y="107695"/>
            <a:ext cx="1270632" cy="12331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786293" y="760944"/>
            <a:ext cx="535305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/>
              <a:t>Using basic angle facts, alongside facts of angles in parallel lines to find missing angles in geometrical diagrams</a:t>
            </a:r>
            <a:endParaRPr lang="en-GB" dirty="0"/>
          </a:p>
        </p:txBody>
      </p:sp>
      <p:sp>
        <p:nvSpPr>
          <p:cNvPr id="12" name="TextBox 11"/>
          <p:cNvSpPr txBox="1"/>
          <p:nvPr/>
        </p:nvSpPr>
        <p:spPr>
          <a:xfrm>
            <a:off x="161923" y="4020535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16" name="TextBox 15"/>
          <p:cNvSpPr txBox="1"/>
          <p:nvPr/>
        </p:nvSpPr>
        <p:spPr>
          <a:xfrm>
            <a:off x="192486" y="5106413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20" name="TextBox 19"/>
          <p:cNvSpPr txBox="1"/>
          <p:nvPr/>
        </p:nvSpPr>
        <p:spPr>
          <a:xfrm>
            <a:off x="232011" y="811345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GB" dirty="0"/>
          </a:p>
          <a:p>
            <a:endParaRPr lang="en-GB" dirty="0"/>
          </a:p>
        </p:txBody>
      </p:sp>
      <p:pic>
        <p:nvPicPr>
          <p:cNvPr id="27" name="Picture 26" descr="Screen Clipping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3391" y="4349713"/>
            <a:ext cx="6001690" cy="34828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52817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404037" y="425302"/>
            <a:ext cx="1541721" cy="3827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Solutions</a:t>
            </a:r>
            <a:endParaRPr lang="en-GB" dirty="0"/>
          </a:p>
        </p:txBody>
      </p:sp>
      <p:pic>
        <p:nvPicPr>
          <p:cNvPr id="9" name="Picture 8" descr="Screen Clippi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72" y="1028288"/>
            <a:ext cx="5753903" cy="2724530"/>
          </a:xfrm>
          <a:prstGeom prst="rect">
            <a:avLst/>
          </a:prstGeom>
        </p:spPr>
      </p:pic>
      <p:pic>
        <p:nvPicPr>
          <p:cNvPr id="10" name="Picture 9" descr="Screen Clippi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3072" y="3973032"/>
            <a:ext cx="5506218" cy="20576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2813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9" ma:contentTypeDescription="Create a new document." ma:contentTypeScope="" ma:versionID="2818edeb87754b816a04c06b567c9cd5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0f69a71ef8ddfd4589663ba2b2d2b7dc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ObjectDetectorVersions" ma:index="2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68FCE560-769A-43AF-B570-2F34047D9A69}"/>
</file>

<file path=customXml/itemProps2.xml><?xml version="1.0" encoding="utf-8"?>
<ds:datastoreItem xmlns:ds="http://schemas.openxmlformats.org/officeDocument/2006/customXml" ds:itemID="{5EE1683C-C99D-46CB-B22B-DE237F1A13E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C4342AF-FB97-42D9-AA3C-675762288DFB}">
  <ds:schemaRefs>
    <ds:schemaRef ds:uri="http://schemas.microsoft.com/office/2006/documentManagement/types"/>
    <ds:schemaRef ds:uri="070f71ce-64c7-4b17-bb6b-21ebf0c68387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schemas.microsoft.com/office/infopath/2007/PartnerControls"/>
    <ds:schemaRef ds:uri="http://purl.org/dc/terms/"/>
    <ds:schemaRef ds:uri="8c49430d-f190-4cd8-83c3-84bb6a3d29af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227</TotalTime>
  <Words>53</Words>
  <Application>Microsoft Office PowerPoint</Application>
  <PresentationFormat>A4 Paper (210x297 mm)</PresentationFormat>
  <Paragraphs>6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Presentation</vt:lpstr>
      <vt:lpstr>PowerPoint Presentation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Crosbie, Anna</dc:creator>
  <cp:lastModifiedBy>Edgar, Jill</cp:lastModifiedBy>
  <cp:revision>26</cp:revision>
  <dcterms:created xsi:type="dcterms:W3CDTF">2022-12-15T12:33:58Z</dcterms:created>
  <dcterms:modified xsi:type="dcterms:W3CDTF">2023-03-22T14:08:00Z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