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34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24/03/2023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24/03/2023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24/03/2023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24/03/2023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24/03/2023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24/03/2023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24/03/2023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24/03/2023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24/03/2023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24/03/2023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24/03/2023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24/03/2023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orbettmaths.com/2013/04/04/parallel-lines-angles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Follow this link to watch a video on </a:t>
            </a:r>
            <a:r>
              <a:rPr lang="en-GB" sz="1400" dirty="0" smtClean="0"/>
              <a:t>“Angles in parallel lines”</a:t>
            </a:r>
          </a:p>
          <a:p>
            <a:endParaRPr lang="en-GB" sz="1400" dirty="0"/>
          </a:p>
          <a:p>
            <a:r>
              <a:rPr lang="en-GB" sz="1400" dirty="0">
                <a:hlinkClick r:id="rId2"/>
              </a:rPr>
              <a:t>https://corbettmaths.com/2013/04/04/parallel-lines-angles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86293" y="760944"/>
            <a:ext cx="5353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Solve problems involving a single missing angle in parallel lines and apply basic angle facts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" name="Rectangle 1"/>
          <p:cNvSpPr/>
          <p:nvPr/>
        </p:nvSpPr>
        <p:spPr>
          <a:xfrm>
            <a:off x="254288" y="4085782"/>
            <a:ext cx="61655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/>
              <a:t>Find the angle x in each question below. Give reasons for your answer.</a:t>
            </a:r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851" y="4877355"/>
            <a:ext cx="6048345" cy="3403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149" y="1247595"/>
            <a:ext cx="6458851" cy="25721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C4342AF-FB97-42D9-AA3C-675762288DFB}">
  <ds:schemaRefs>
    <ds:schemaRef ds:uri="http://purl.org/dc/terms/"/>
    <ds:schemaRef ds:uri="http://schemas.microsoft.com/office/2006/documentManagement/types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8c49430d-f190-4cd8-83c3-84bb6a3d29af"/>
    <ds:schemaRef ds:uri="070f71ce-64c7-4b17-bb6b-21ebf0c68387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340EE7C-BF7D-47CC-A444-2A46CE2BF494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234</TotalTime>
  <Words>64</Words>
  <Application>Microsoft Office PowerPoint</Application>
  <PresentationFormat>A4 Paper (210x297 mm)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27</cp:revision>
  <dcterms:created xsi:type="dcterms:W3CDTF">2022-12-15T12:33:58Z</dcterms:created>
  <dcterms:modified xsi:type="dcterms:W3CDTF">2023-03-24T14:55:05Z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