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23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22/03/2023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22/03/2023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22/03/2023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22/03/2023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22/03/2023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22/03/2023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22/03/2023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22/03/2023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22/03/2023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22/03/2023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22/03/2023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22/03/2023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tmp"/><Relationship Id="rId3" Type="http://schemas.openxmlformats.org/officeDocument/2006/relationships/image" Target="../media/image1.jpeg"/><Relationship Id="rId7" Type="http://schemas.openxmlformats.org/officeDocument/2006/relationships/image" Target="../media/image5.tmp"/><Relationship Id="rId2" Type="http://schemas.openxmlformats.org/officeDocument/2006/relationships/hyperlink" Target="https://corbettmaths.com/2012/08/10/angles-in-polygons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tmp"/><Relationship Id="rId5" Type="http://schemas.openxmlformats.org/officeDocument/2006/relationships/image" Target="../media/image3.tmp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733550"/>
            <a:ext cx="64103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Follow this link to watch a video on </a:t>
            </a:r>
            <a:r>
              <a:rPr lang="en-GB" sz="1400" dirty="0" smtClean="0"/>
              <a:t>“angles in polygons”</a:t>
            </a:r>
            <a:endParaRPr lang="en-GB" sz="1400" dirty="0"/>
          </a:p>
          <a:p>
            <a:endParaRPr lang="en-GB" sz="1400" dirty="0"/>
          </a:p>
          <a:p>
            <a:r>
              <a:rPr lang="en-GB" sz="1400" dirty="0">
                <a:hlinkClick r:id="rId2"/>
              </a:rPr>
              <a:t>https://corbettmaths.com/2012/08/10/angles-in-polygons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57656" y="3417320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595573"/>
            <a:ext cx="6524626" cy="14859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310234"/>
            <a:ext cx="6524626" cy="62977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86293" y="760944"/>
            <a:ext cx="53530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 </a:t>
            </a:r>
            <a:r>
              <a:rPr lang="en-GB" dirty="0" smtClean="0"/>
              <a:t>Solve missing angle problems in more complex geometrical diagrams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654" y="4186408"/>
            <a:ext cx="3958646" cy="1699844"/>
          </a:xfrm>
          <a:prstGeom prst="rect">
            <a:avLst/>
          </a:prstGeom>
          <a:ln w="9525">
            <a:solidFill>
              <a:schemeClr val="tx1"/>
            </a:solidFill>
          </a:ln>
        </p:spPr>
      </p:pic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741" y="6019074"/>
            <a:ext cx="1913877" cy="1647190"/>
          </a:xfrm>
          <a:prstGeom prst="rect">
            <a:avLst/>
          </a:prstGeom>
          <a:ln w="9525">
            <a:solidFill>
              <a:schemeClr val="tx1"/>
            </a:solidFill>
          </a:ln>
        </p:spPr>
      </p:pic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6895" y="5954097"/>
            <a:ext cx="1974682" cy="1718552"/>
          </a:xfrm>
          <a:prstGeom prst="rect">
            <a:avLst/>
          </a:prstGeom>
          <a:ln w="9525">
            <a:solidFill>
              <a:schemeClr val="tx1"/>
            </a:solidFill>
          </a:ln>
        </p:spPr>
      </p:pic>
      <p:pic>
        <p:nvPicPr>
          <p:cNvPr id="17" name="Picture 16" descr="Screen Clippi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741" y="7787029"/>
            <a:ext cx="3910679" cy="1694360"/>
          </a:xfrm>
          <a:prstGeom prst="rect">
            <a:avLst/>
          </a:prstGeom>
          <a:ln w="952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79593" y="436728"/>
            <a:ext cx="19040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Solutions:</a:t>
            </a:r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" y="1285837"/>
            <a:ext cx="6096000" cy="3437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9" ma:contentTypeDescription="Create a new document." ma:contentTypeScope="" ma:versionID="2818edeb87754b816a04c06b567c9cd5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0f69a71ef8ddfd4589663ba2b2d2b7dc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Props1.xml><?xml version="1.0" encoding="utf-8"?>
<ds:datastoreItem xmlns:ds="http://schemas.openxmlformats.org/officeDocument/2006/customXml" ds:itemID="{C4C4D6FE-5B1C-4838-8963-2BB7297F7F5F}"/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C4342AF-FB97-42D9-AA3C-675762288DFB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8c49430d-f190-4cd8-83c3-84bb6a3d29af"/>
    <ds:schemaRef ds:uri="070f71ce-64c7-4b17-bb6b-21ebf0c68387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203</TotalTime>
  <Words>44</Words>
  <Application>Microsoft Office PowerPoint</Application>
  <PresentationFormat>A4 Paper (210x297 mm)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24</cp:revision>
  <dcterms:created xsi:type="dcterms:W3CDTF">2022-12-15T12:33:58Z</dcterms:created>
  <dcterms:modified xsi:type="dcterms:W3CDTF">2023-03-22T13:43:54Z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