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  <p:sldId id="257" r:id="rId7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1710" y="-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2/08/10/angles-in-polygons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this link to watch a video on </a:t>
            </a:r>
            <a:r>
              <a:rPr lang="en-GB" sz="1400" dirty="0" smtClean="0"/>
              <a:t>“angles in polygons”</a:t>
            </a:r>
            <a:endParaRPr lang="en-GB" sz="1400" dirty="0"/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https://corbettmaths.com/2012/08/10/angles-in-polygons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760944"/>
            <a:ext cx="5353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 </a:t>
            </a:r>
            <a:r>
              <a:rPr lang="en-GB" dirty="0" smtClean="0"/>
              <a:t>Establishing the size of interior and exterior angles of </a:t>
            </a:r>
            <a:r>
              <a:rPr lang="en-GB" dirty="0" err="1" smtClean="0"/>
              <a:t>polgons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999" y="4069902"/>
            <a:ext cx="5793712" cy="4147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4537" y="409074"/>
            <a:ext cx="16242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Question 2</a:t>
            </a:r>
            <a:endParaRPr lang="en-GB" sz="1400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537" y="1183644"/>
            <a:ext cx="6508253" cy="3616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45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79593" y="436728"/>
            <a:ext cx="1904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Solutions: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9593" y="2733985"/>
            <a:ext cx="471034" cy="382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</a:t>
            </a:r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593" y="1026143"/>
            <a:ext cx="5718384" cy="1175636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110" y="3648329"/>
            <a:ext cx="5844525" cy="926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8c49430d-f190-4cd8-83c3-84bb6a3d29af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D77578-85F1-4421-8B84-7DA742C8FCC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</TotalTime>
  <Words>48</Words>
  <Application>Microsoft Office PowerPoint</Application>
  <PresentationFormat>A4 Paper (210x297 mm)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22</cp:revision>
  <dcterms:created xsi:type="dcterms:W3CDTF">2022-12-15T12:33:58Z</dcterms:created>
  <dcterms:modified xsi:type="dcterms:W3CDTF">2023-03-20T09:41:12Z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