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9/12/31/geometric-proof-video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tmp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“Geometric Proof”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https://corbettmaths.com/2019/12/31/geometric-proof-video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</a:t>
            </a:r>
            <a:r>
              <a:rPr lang="en-GB" sz="1400" dirty="0" smtClean="0"/>
              <a:t>understanding:</a:t>
            </a:r>
            <a:endParaRPr lang="en-GB" sz="1400" dirty="0"/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Create a formal geometrical proof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54" y="4358698"/>
            <a:ext cx="6127376" cy="1828056"/>
          </a:xfrm>
          <a:prstGeom prst="rect">
            <a:avLst/>
          </a:prstGeom>
        </p:spPr>
      </p:pic>
      <p:pic>
        <p:nvPicPr>
          <p:cNvPr id="26" name="Picture 25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17" y="6526063"/>
            <a:ext cx="4711013" cy="2573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338" y="809552"/>
            <a:ext cx="6002993" cy="1304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8c49430d-f190-4cd8-83c3-84bb6a3d29a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AECDC5-736D-4364-97F4-3B0079F30D9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31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Crosbie, Anna</cp:lastModifiedBy>
  <cp:revision>26</cp:revision>
  <dcterms:created xsi:type="dcterms:W3CDTF">2022-12-15T12:33:58Z</dcterms:created>
  <dcterms:modified xsi:type="dcterms:W3CDTF">2023-03-27T09:44:23Z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