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57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2/08/21/division-with-fractions/" TargetMode="External"/><Relationship Id="rId2" Type="http://schemas.openxmlformats.org/officeDocument/2006/relationships/hyperlink" Target="https://corbettmaths.com/2012/08/21/multiplying-fractions-2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6654" y="1806157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</a:t>
            </a:r>
            <a:r>
              <a:rPr lang="en-GB" sz="1400" dirty="0" smtClean="0"/>
              <a:t>video </a:t>
            </a:r>
            <a:r>
              <a:rPr lang="en-GB" sz="1400" dirty="0"/>
              <a:t>on </a:t>
            </a:r>
            <a:r>
              <a:rPr lang="en-GB" sz="1400" dirty="0" smtClean="0"/>
              <a:t>“Multiplying and Dividing Fractions”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https://corbettmaths.com/2012/08/21/multiplying-fractions-2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https://corbettmaths.com/2012/08/21/division-with-fractions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Confidently multiply and divide proper fractions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27" y="4343700"/>
            <a:ext cx="6294782" cy="371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83" y="1276351"/>
            <a:ext cx="5876842" cy="23861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2075" y="495300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Question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4291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328553"/>
            <a:ext cx="4839375" cy="2638793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4867135"/>
            <a:ext cx="5115639" cy="200052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4037" y="959221"/>
            <a:ext cx="1336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Question1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04037" y="4303159"/>
            <a:ext cx="1336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Question2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14F07334-31C8-476C-BDDC-AE4A1AF8D870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8c49430d-f190-4cd8-83c3-84bb6a3d29af"/>
    <ds:schemaRef ds:uri="http://schemas.microsoft.com/office/2006/metadata/properties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48</Words>
  <Application>Microsoft Office PowerPoint</Application>
  <PresentationFormat>A4 Paper (210x297 mm)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28</cp:revision>
  <dcterms:created xsi:type="dcterms:W3CDTF">2022-12-15T12:33:58Z</dcterms:created>
  <dcterms:modified xsi:type="dcterms:W3CDTF">2023-06-19T13:59:54Z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