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mp"/><Relationship Id="rId3" Type="http://schemas.openxmlformats.org/officeDocument/2006/relationships/hyperlink" Target="https://corbettmaths.com/2012/08/21/division-with-fractions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2/08/21/multiplying-fractions-2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654" y="1806157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“Multiplying and Dividing Fractions”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https://corbettmaths.com/2012/08/21/multiplying-fractions-2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https://corbettmaths.com/2012/08/21/division-with-fractions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multiply and divide proper </a:t>
            </a:r>
            <a:r>
              <a:rPr lang="en-GB" dirty="0" smtClean="0"/>
              <a:t>fractions, improper fractions and mixed numbers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4092325"/>
            <a:ext cx="5553850" cy="2076740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7133897"/>
            <a:ext cx="5458587" cy="695422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7777121"/>
            <a:ext cx="5515745" cy="47631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26636" y="6650185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</a:t>
            </a:r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60924" y="3933053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</a:t>
            </a:r>
            <a:r>
              <a:rPr lang="en-GB" dirty="0" smtClean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04037" y="959221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Question1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04037" y="4303159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Question2 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566613"/>
            <a:ext cx="4925112" cy="1457528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951244"/>
            <a:ext cx="4848902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65C83BC3-BCC8-4D61-AFE4-945FADEAF3A9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http://schemas.microsoft.com/office/2006/documentManagement/types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56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29</cp:revision>
  <dcterms:created xsi:type="dcterms:W3CDTF">2022-12-15T12:33:58Z</dcterms:created>
  <dcterms:modified xsi:type="dcterms:W3CDTF">2023-06-19T14:04:06Z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