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av" ContentType="audio/x-wav"/>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7" r:id="rId5"/>
    <p:sldId id="258" r:id="rId6"/>
    <p:sldId id="259" r:id="rId7"/>
    <p:sldId id="260" r:id="rId8"/>
    <p:sldId id="261" r:id="rId9"/>
    <p:sldId id="262" r:id="rId10"/>
    <p:sldId id="256"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5" d="100"/>
          <a:sy n="115" d="100"/>
        </p:scale>
        <p:origin x="43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74AD2E11-72CE-4451-AF8D-A7D9BE758786}" type="datetimeFigureOut">
              <a:rPr lang="en-GB" smtClean="0"/>
              <a:t>08/04/2025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5EBC2B8-0F97-459D-98C0-C7C20AD4F4D8}" type="slidenum">
              <a:rPr lang="en-GB" smtClean="0"/>
              <a:t>‹#›</a:t>
            </a:fld>
            <a:endParaRPr lang="en-GB"/>
          </a:p>
        </p:txBody>
      </p:sp>
    </p:spTree>
    <p:extLst>
      <p:ext uri="{BB962C8B-B14F-4D97-AF65-F5344CB8AC3E}">
        <p14:creationId xmlns:p14="http://schemas.microsoft.com/office/powerpoint/2010/main" val="41023066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74AD2E11-72CE-4451-AF8D-A7D9BE758786}" type="datetimeFigureOut">
              <a:rPr lang="en-GB" smtClean="0"/>
              <a:t>08/04/2025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5EBC2B8-0F97-459D-98C0-C7C20AD4F4D8}" type="slidenum">
              <a:rPr lang="en-GB" smtClean="0"/>
              <a:t>‹#›</a:t>
            </a:fld>
            <a:endParaRPr lang="en-GB"/>
          </a:p>
        </p:txBody>
      </p:sp>
    </p:spTree>
    <p:extLst>
      <p:ext uri="{BB962C8B-B14F-4D97-AF65-F5344CB8AC3E}">
        <p14:creationId xmlns:p14="http://schemas.microsoft.com/office/powerpoint/2010/main" val="19381607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74AD2E11-72CE-4451-AF8D-A7D9BE758786}" type="datetimeFigureOut">
              <a:rPr lang="en-GB" smtClean="0"/>
              <a:t>08/04/2025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5EBC2B8-0F97-459D-98C0-C7C20AD4F4D8}" type="slidenum">
              <a:rPr lang="en-GB" smtClean="0"/>
              <a:t>‹#›</a:t>
            </a:fld>
            <a:endParaRPr lang="en-GB"/>
          </a:p>
        </p:txBody>
      </p:sp>
    </p:spTree>
    <p:extLst>
      <p:ext uri="{BB962C8B-B14F-4D97-AF65-F5344CB8AC3E}">
        <p14:creationId xmlns:p14="http://schemas.microsoft.com/office/powerpoint/2010/main" val="3845342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74AD2E11-72CE-4451-AF8D-A7D9BE758786}" type="datetimeFigureOut">
              <a:rPr lang="en-GB" smtClean="0"/>
              <a:t>08/04/2025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5EBC2B8-0F97-459D-98C0-C7C20AD4F4D8}" type="slidenum">
              <a:rPr lang="en-GB" smtClean="0"/>
              <a:t>‹#›</a:t>
            </a:fld>
            <a:endParaRPr lang="en-GB"/>
          </a:p>
        </p:txBody>
      </p:sp>
    </p:spTree>
    <p:extLst>
      <p:ext uri="{BB962C8B-B14F-4D97-AF65-F5344CB8AC3E}">
        <p14:creationId xmlns:p14="http://schemas.microsoft.com/office/powerpoint/2010/main" val="32623103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4AD2E11-72CE-4451-AF8D-A7D9BE758786}" type="datetimeFigureOut">
              <a:rPr lang="en-GB" smtClean="0"/>
              <a:t>08/04/2025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5EBC2B8-0F97-459D-98C0-C7C20AD4F4D8}" type="slidenum">
              <a:rPr lang="en-GB" smtClean="0"/>
              <a:t>‹#›</a:t>
            </a:fld>
            <a:endParaRPr lang="en-GB"/>
          </a:p>
        </p:txBody>
      </p:sp>
    </p:spTree>
    <p:extLst>
      <p:ext uri="{BB962C8B-B14F-4D97-AF65-F5344CB8AC3E}">
        <p14:creationId xmlns:p14="http://schemas.microsoft.com/office/powerpoint/2010/main" val="81979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74AD2E11-72CE-4451-AF8D-A7D9BE758786}" type="datetimeFigureOut">
              <a:rPr lang="en-GB" smtClean="0"/>
              <a:t>08/04/2025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5EBC2B8-0F97-459D-98C0-C7C20AD4F4D8}" type="slidenum">
              <a:rPr lang="en-GB" smtClean="0"/>
              <a:t>‹#›</a:t>
            </a:fld>
            <a:endParaRPr lang="en-GB"/>
          </a:p>
        </p:txBody>
      </p:sp>
    </p:spTree>
    <p:extLst>
      <p:ext uri="{BB962C8B-B14F-4D97-AF65-F5344CB8AC3E}">
        <p14:creationId xmlns:p14="http://schemas.microsoft.com/office/powerpoint/2010/main" val="11747335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74AD2E11-72CE-4451-AF8D-A7D9BE758786}" type="datetimeFigureOut">
              <a:rPr lang="en-GB" smtClean="0"/>
              <a:t>08/04/2025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5EBC2B8-0F97-459D-98C0-C7C20AD4F4D8}" type="slidenum">
              <a:rPr lang="en-GB" smtClean="0"/>
              <a:t>‹#›</a:t>
            </a:fld>
            <a:endParaRPr lang="en-GB"/>
          </a:p>
        </p:txBody>
      </p:sp>
    </p:spTree>
    <p:extLst>
      <p:ext uri="{BB962C8B-B14F-4D97-AF65-F5344CB8AC3E}">
        <p14:creationId xmlns:p14="http://schemas.microsoft.com/office/powerpoint/2010/main" val="41049151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74AD2E11-72CE-4451-AF8D-A7D9BE758786}" type="datetimeFigureOut">
              <a:rPr lang="en-GB" smtClean="0"/>
              <a:t>08/04/2025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5EBC2B8-0F97-459D-98C0-C7C20AD4F4D8}" type="slidenum">
              <a:rPr lang="en-GB" smtClean="0"/>
              <a:t>‹#›</a:t>
            </a:fld>
            <a:endParaRPr lang="en-GB"/>
          </a:p>
        </p:txBody>
      </p:sp>
    </p:spTree>
    <p:extLst>
      <p:ext uri="{BB962C8B-B14F-4D97-AF65-F5344CB8AC3E}">
        <p14:creationId xmlns:p14="http://schemas.microsoft.com/office/powerpoint/2010/main" val="23159402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4AD2E11-72CE-4451-AF8D-A7D9BE758786}" type="datetimeFigureOut">
              <a:rPr lang="en-GB" smtClean="0"/>
              <a:t>08/04/2025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5EBC2B8-0F97-459D-98C0-C7C20AD4F4D8}" type="slidenum">
              <a:rPr lang="en-GB" smtClean="0"/>
              <a:t>‹#›</a:t>
            </a:fld>
            <a:endParaRPr lang="en-GB"/>
          </a:p>
        </p:txBody>
      </p:sp>
    </p:spTree>
    <p:extLst>
      <p:ext uri="{BB962C8B-B14F-4D97-AF65-F5344CB8AC3E}">
        <p14:creationId xmlns:p14="http://schemas.microsoft.com/office/powerpoint/2010/main" val="30007432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74AD2E11-72CE-4451-AF8D-A7D9BE758786}" type="datetimeFigureOut">
              <a:rPr lang="en-GB" smtClean="0"/>
              <a:t>08/04/2025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5EBC2B8-0F97-459D-98C0-C7C20AD4F4D8}" type="slidenum">
              <a:rPr lang="en-GB" smtClean="0"/>
              <a:t>‹#›</a:t>
            </a:fld>
            <a:endParaRPr lang="en-GB"/>
          </a:p>
        </p:txBody>
      </p:sp>
    </p:spTree>
    <p:extLst>
      <p:ext uri="{BB962C8B-B14F-4D97-AF65-F5344CB8AC3E}">
        <p14:creationId xmlns:p14="http://schemas.microsoft.com/office/powerpoint/2010/main" val="887729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74AD2E11-72CE-4451-AF8D-A7D9BE758786}" type="datetimeFigureOut">
              <a:rPr lang="en-GB" smtClean="0"/>
              <a:t>08/04/2025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5EBC2B8-0F97-459D-98C0-C7C20AD4F4D8}" type="slidenum">
              <a:rPr lang="en-GB" smtClean="0"/>
              <a:t>‹#›</a:t>
            </a:fld>
            <a:endParaRPr lang="en-GB"/>
          </a:p>
        </p:txBody>
      </p:sp>
    </p:spTree>
    <p:extLst>
      <p:ext uri="{BB962C8B-B14F-4D97-AF65-F5344CB8AC3E}">
        <p14:creationId xmlns:p14="http://schemas.microsoft.com/office/powerpoint/2010/main" val="42686591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4AD2E11-72CE-4451-AF8D-A7D9BE758786}" type="datetimeFigureOut">
              <a:rPr lang="en-GB" smtClean="0"/>
              <a:t>08/04/2025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5EBC2B8-0F97-459D-98C0-C7C20AD4F4D8}" type="slidenum">
              <a:rPr lang="en-GB" smtClean="0"/>
              <a:t>‹#›</a:t>
            </a:fld>
            <a:endParaRPr lang="en-GB"/>
          </a:p>
        </p:txBody>
      </p:sp>
    </p:spTree>
    <p:extLst>
      <p:ext uri="{BB962C8B-B14F-4D97-AF65-F5344CB8AC3E}">
        <p14:creationId xmlns:p14="http://schemas.microsoft.com/office/powerpoint/2010/main" val="3471224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bbc.co.uk/bitesize/guides/z2qpg82/revision/1" TargetMode="External"/><Relationship Id="rId2" Type="http://schemas.openxmlformats.org/officeDocument/2006/relationships/hyperlink" Target="https://www.bbc.co.uk/bitesize/guides/zyhd6fr/revision/1" TargetMode="External"/><Relationship Id="rId1" Type="http://schemas.openxmlformats.org/officeDocument/2006/relationships/slideLayout" Target="../slideLayouts/slideLayout2.xml"/><Relationship Id="rId4" Type="http://schemas.openxmlformats.org/officeDocument/2006/relationships/hyperlink" Target="https://www.internetgeography.net/gcse-geography-interactive-revision/graphical-skills-in-geography-interactive-revision/" TargetMode="Externa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1678759" y="14289"/>
            <a:ext cx="9085036" cy="1025933"/>
          </a:xfrm>
        </p:spPr>
        <p:txBody>
          <a:bodyPr>
            <a:noAutofit/>
          </a:bodyPr>
          <a:lstStyle/>
          <a:p>
            <a:pPr algn="ctr" eaLnBrk="1" hangingPunct="1"/>
            <a:r>
              <a:rPr lang="en-GB" altLang="en-US" sz="2800" u="sng" dirty="0">
                <a:latin typeface="+mn-lt"/>
              </a:rPr>
              <a:t>Measures of central tendency (mean, median and mode) and measures of dispersion (range and interquartile range</a:t>
            </a:r>
          </a:p>
        </p:txBody>
      </p:sp>
      <p:sp>
        <p:nvSpPr>
          <p:cNvPr id="30723" name="Rectangle 3"/>
          <p:cNvSpPr>
            <a:spLocks noGrp="1" noChangeArrowheads="1"/>
          </p:cNvSpPr>
          <p:nvPr>
            <p:ph type="body" idx="1"/>
          </p:nvPr>
        </p:nvSpPr>
        <p:spPr>
          <a:xfrm>
            <a:off x="404949" y="1040222"/>
            <a:ext cx="10959737" cy="5654675"/>
          </a:xfrm>
        </p:spPr>
        <p:txBody>
          <a:bodyPr>
            <a:normAutofit fontScale="92500" lnSpcReduction="10000"/>
          </a:bodyPr>
          <a:lstStyle/>
          <a:p>
            <a:pPr eaLnBrk="1" hangingPunct="1">
              <a:lnSpc>
                <a:spcPct val="90000"/>
              </a:lnSpc>
            </a:pPr>
            <a:r>
              <a:rPr lang="en-GB" altLang="en-US" sz="2400" u="sng" dirty="0"/>
              <a:t>MEAN</a:t>
            </a:r>
          </a:p>
          <a:p>
            <a:pPr eaLnBrk="1" hangingPunct="1">
              <a:lnSpc>
                <a:spcPct val="90000"/>
              </a:lnSpc>
              <a:buFontTx/>
              <a:buNone/>
            </a:pPr>
            <a:r>
              <a:rPr lang="en-GB" altLang="en-US" sz="2400" dirty="0"/>
              <a:t>	The sum of all the values divided by the number of values.</a:t>
            </a:r>
          </a:p>
          <a:p>
            <a:pPr eaLnBrk="1" hangingPunct="1">
              <a:lnSpc>
                <a:spcPct val="90000"/>
              </a:lnSpc>
              <a:buFontTx/>
              <a:buNone/>
            </a:pPr>
            <a:endParaRPr lang="en-GB" altLang="en-US" sz="2400" dirty="0"/>
          </a:p>
          <a:p>
            <a:pPr eaLnBrk="1" hangingPunct="1">
              <a:lnSpc>
                <a:spcPct val="90000"/>
              </a:lnSpc>
            </a:pPr>
            <a:r>
              <a:rPr lang="en-GB" altLang="en-US" sz="2400" u="sng" dirty="0"/>
              <a:t>MEDIAN</a:t>
            </a:r>
          </a:p>
          <a:p>
            <a:pPr eaLnBrk="1" hangingPunct="1">
              <a:lnSpc>
                <a:spcPct val="90000"/>
              </a:lnSpc>
              <a:buFontTx/>
              <a:buNone/>
            </a:pPr>
            <a:r>
              <a:rPr lang="en-GB" altLang="en-US" sz="2400" dirty="0"/>
              <a:t>	The mi</a:t>
            </a:r>
            <a:r>
              <a:rPr lang="en-GB" altLang="en-US" sz="2400" dirty="0">
                <a:solidFill>
                  <a:srgbClr val="FF3300"/>
                </a:solidFill>
              </a:rPr>
              <a:t>dd</a:t>
            </a:r>
            <a:r>
              <a:rPr lang="en-GB" altLang="en-US" sz="2400" dirty="0"/>
              <a:t>le value when they are arranged in size order.</a:t>
            </a:r>
          </a:p>
          <a:p>
            <a:pPr eaLnBrk="1" hangingPunct="1">
              <a:lnSpc>
                <a:spcPct val="90000"/>
              </a:lnSpc>
              <a:buFontTx/>
              <a:buNone/>
            </a:pPr>
            <a:endParaRPr lang="en-GB" altLang="en-US" sz="2400" dirty="0"/>
          </a:p>
          <a:p>
            <a:pPr eaLnBrk="1" hangingPunct="1">
              <a:lnSpc>
                <a:spcPct val="90000"/>
              </a:lnSpc>
            </a:pPr>
            <a:r>
              <a:rPr lang="en-GB" altLang="en-US" sz="2400" u="sng" dirty="0"/>
              <a:t>MODE</a:t>
            </a:r>
          </a:p>
          <a:p>
            <a:pPr eaLnBrk="1" hangingPunct="1">
              <a:lnSpc>
                <a:spcPct val="90000"/>
              </a:lnSpc>
              <a:buFontTx/>
              <a:buNone/>
            </a:pPr>
            <a:r>
              <a:rPr lang="en-GB" altLang="en-US" sz="2400" dirty="0"/>
              <a:t>	The </a:t>
            </a:r>
            <a:r>
              <a:rPr lang="en-GB" altLang="en-US" sz="2400" dirty="0">
                <a:solidFill>
                  <a:srgbClr val="FF3300"/>
                </a:solidFill>
              </a:rPr>
              <a:t>mo</a:t>
            </a:r>
            <a:r>
              <a:rPr lang="en-GB" altLang="en-US" sz="2400" dirty="0"/>
              <a:t>st common value.</a:t>
            </a:r>
          </a:p>
          <a:p>
            <a:pPr eaLnBrk="1" hangingPunct="1">
              <a:lnSpc>
                <a:spcPct val="90000"/>
              </a:lnSpc>
              <a:buFontTx/>
              <a:buNone/>
            </a:pPr>
            <a:endParaRPr lang="en-GB" altLang="en-US" sz="2400" dirty="0"/>
          </a:p>
          <a:p>
            <a:pPr eaLnBrk="1" hangingPunct="1">
              <a:lnSpc>
                <a:spcPct val="90000"/>
              </a:lnSpc>
            </a:pPr>
            <a:r>
              <a:rPr lang="en-GB" altLang="en-US" sz="2400" u="sng" dirty="0"/>
              <a:t>RANGE</a:t>
            </a:r>
          </a:p>
          <a:p>
            <a:pPr eaLnBrk="1" hangingPunct="1">
              <a:lnSpc>
                <a:spcPct val="90000"/>
              </a:lnSpc>
              <a:buFontTx/>
              <a:buNone/>
            </a:pPr>
            <a:r>
              <a:rPr lang="en-GB" altLang="en-US" sz="2400" dirty="0"/>
              <a:t>	The difference between the highest and lowest values.</a:t>
            </a:r>
          </a:p>
          <a:p>
            <a:pPr eaLnBrk="1" hangingPunct="1">
              <a:lnSpc>
                <a:spcPct val="90000"/>
              </a:lnSpc>
              <a:buFontTx/>
              <a:buNone/>
            </a:pPr>
            <a:endParaRPr lang="en-GB" altLang="en-US" sz="2400" dirty="0"/>
          </a:p>
          <a:p>
            <a:r>
              <a:rPr lang="en-GB" altLang="en-US" sz="2400" u="sng" dirty="0"/>
              <a:t>INTERQUARTILE RANGE</a:t>
            </a:r>
          </a:p>
          <a:p>
            <a:pPr marL="0" indent="0">
              <a:buNone/>
            </a:pPr>
            <a:r>
              <a:rPr lang="en-GB" altLang="en-US" sz="2400" dirty="0"/>
              <a:t>    This measures the spread of the middle half of your data</a:t>
            </a:r>
          </a:p>
        </p:txBody>
      </p:sp>
    </p:spTree>
    <p:extLst>
      <p:ext uri="{BB962C8B-B14F-4D97-AF65-F5344CB8AC3E}">
        <p14:creationId xmlns:p14="http://schemas.microsoft.com/office/powerpoint/2010/main" val="129276464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72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072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0723">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0723">
                                            <p:txEl>
                                              <p:pRg st="4" end="4"/>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0723">
                                            <p:txEl>
                                              <p:pRg st="6" end="6"/>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0723">
                                            <p:txEl>
                                              <p:pRg st="7" end="7"/>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0723">
                                            <p:txEl>
                                              <p:pRg st="9" end="9"/>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0723">
                                            <p:txEl>
                                              <p:pRg st="10" end="10"/>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0723">
                                            <p:txEl>
                                              <p:pRg st="12" end="12"/>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0723">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3" grpId="0" build="p"/>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2152651" y="365127"/>
            <a:ext cx="1711325" cy="923924"/>
          </a:xfrm>
        </p:spPr>
        <p:txBody>
          <a:bodyPr/>
          <a:lstStyle/>
          <a:p>
            <a:pPr eaLnBrk="1" hangingPunct="1"/>
            <a:r>
              <a:rPr lang="en-GB" altLang="en-US" u="sng" dirty="0"/>
              <a:t>Mean</a:t>
            </a:r>
          </a:p>
        </p:txBody>
      </p:sp>
      <p:sp>
        <p:nvSpPr>
          <p:cNvPr id="11267" name="Rectangle 3"/>
          <p:cNvSpPr>
            <a:spLocks noGrp="1" noChangeArrowheads="1"/>
          </p:cNvSpPr>
          <p:nvPr>
            <p:ph type="body" idx="1"/>
          </p:nvPr>
        </p:nvSpPr>
        <p:spPr>
          <a:xfrm>
            <a:off x="2128475" y="1299368"/>
            <a:ext cx="7886700" cy="967582"/>
          </a:xfrm>
        </p:spPr>
        <p:txBody>
          <a:bodyPr/>
          <a:lstStyle/>
          <a:p>
            <a:pPr eaLnBrk="1" hangingPunct="1"/>
            <a:r>
              <a:rPr lang="en-GB" altLang="en-US" dirty="0"/>
              <a:t>The sum of all the values divided by the number of values.</a:t>
            </a:r>
          </a:p>
        </p:txBody>
      </p:sp>
      <p:grpSp>
        <p:nvGrpSpPr>
          <p:cNvPr id="11301" name="Group 37"/>
          <p:cNvGrpSpPr>
            <a:grpSpLocks/>
          </p:cNvGrpSpPr>
          <p:nvPr/>
        </p:nvGrpSpPr>
        <p:grpSpPr bwMode="auto">
          <a:xfrm>
            <a:off x="1774825" y="2349501"/>
            <a:ext cx="8891588" cy="2365375"/>
            <a:chOff x="113" y="1389"/>
            <a:chExt cx="5601" cy="1490"/>
          </a:xfrm>
        </p:grpSpPr>
        <p:pic>
          <p:nvPicPr>
            <p:cNvPr id="8200" name="Picture 10" descr="MCj008667000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3" y="1525"/>
              <a:ext cx="1292" cy="1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01" name="Picture 11" descr="MCj008667000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29" y="1706"/>
              <a:ext cx="1020" cy="9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02" name="Picture 12" descr="MCj008667000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426" y="1752"/>
              <a:ext cx="1020" cy="9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03" name="Picture 13" descr="MCj008667000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694" y="1616"/>
              <a:ext cx="1020" cy="9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04" name="Picture 14" descr="MCj008667000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470" y="1752"/>
              <a:ext cx="1270" cy="1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205" name="Freeform 17"/>
            <p:cNvSpPr>
              <a:spLocks/>
            </p:cNvSpPr>
            <p:nvPr/>
          </p:nvSpPr>
          <p:spPr bwMode="auto">
            <a:xfrm>
              <a:off x="249" y="1389"/>
              <a:ext cx="5241" cy="406"/>
            </a:xfrm>
            <a:custGeom>
              <a:avLst/>
              <a:gdLst>
                <a:gd name="T0" fmla="*/ 0 w 4994"/>
                <a:gd name="T1" fmla="*/ 0 h 406"/>
                <a:gd name="T2" fmla="*/ 51 w 4994"/>
                <a:gd name="T3" fmla="*/ 41 h 406"/>
                <a:gd name="T4" fmla="*/ 291 w 4994"/>
                <a:gd name="T5" fmla="*/ 88 h 406"/>
                <a:gd name="T6" fmla="*/ 850 w 4994"/>
                <a:gd name="T7" fmla="*/ 210 h 406"/>
                <a:gd name="T8" fmla="*/ 1105 w 4994"/>
                <a:gd name="T9" fmla="*/ 251 h 406"/>
                <a:gd name="T10" fmla="*/ 1365 w 4994"/>
                <a:gd name="T11" fmla="*/ 298 h 406"/>
                <a:gd name="T12" fmla="*/ 1567 w 4994"/>
                <a:gd name="T13" fmla="*/ 339 h 406"/>
                <a:gd name="T14" fmla="*/ 1828 w 4994"/>
                <a:gd name="T15" fmla="*/ 352 h 406"/>
                <a:gd name="T16" fmla="*/ 2284 w 4994"/>
                <a:gd name="T17" fmla="*/ 406 h 406"/>
                <a:gd name="T18" fmla="*/ 4135 w 4994"/>
                <a:gd name="T19" fmla="*/ 400 h 406"/>
                <a:gd name="T20" fmla="*/ 4820 w 4994"/>
                <a:gd name="T21" fmla="*/ 339 h 406"/>
                <a:gd name="T22" fmla="*/ 4918 w 4994"/>
                <a:gd name="T23" fmla="*/ 318 h 406"/>
                <a:gd name="T24" fmla="*/ 4979 w 4994"/>
                <a:gd name="T25" fmla="*/ 298 h 406"/>
                <a:gd name="T26" fmla="*/ 5001 w 4994"/>
                <a:gd name="T27" fmla="*/ 284 h 406"/>
                <a:gd name="T28" fmla="*/ 5030 w 4994"/>
                <a:gd name="T29" fmla="*/ 278 h 406"/>
                <a:gd name="T30" fmla="*/ 5172 w 4994"/>
                <a:gd name="T31" fmla="*/ 210 h 406"/>
                <a:gd name="T32" fmla="*/ 5388 w 4994"/>
                <a:gd name="T33" fmla="*/ 149 h 406"/>
                <a:gd name="T34" fmla="*/ 5455 w 4994"/>
                <a:gd name="T35" fmla="*/ 115 h 406"/>
                <a:gd name="T36" fmla="*/ 5500 w 4994"/>
                <a:gd name="T37" fmla="*/ 88 h 40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4994" h="406">
                  <a:moveTo>
                    <a:pt x="0" y="0"/>
                  </a:moveTo>
                  <a:cubicBezTo>
                    <a:pt x="17" y="12"/>
                    <a:pt x="30" y="29"/>
                    <a:pt x="47" y="41"/>
                  </a:cubicBezTo>
                  <a:cubicBezTo>
                    <a:pt x="91" y="71"/>
                    <a:pt x="210" y="77"/>
                    <a:pt x="264" y="88"/>
                  </a:cubicBezTo>
                  <a:cubicBezTo>
                    <a:pt x="436" y="124"/>
                    <a:pt x="597" y="190"/>
                    <a:pt x="772" y="210"/>
                  </a:cubicBezTo>
                  <a:cubicBezTo>
                    <a:pt x="848" y="228"/>
                    <a:pt x="926" y="238"/>
                    <a:pt x="1003" y="251"/>
                  </a:cubicBezTo>
                  <a:cubicBezTo>
                    <a:pt x="1083" y="264"/>
                    <a:pt x="1159" y="289"/>
                    <a:pt x="1240" y="298"/>
                  </a:cubicBezTo>
                  <a:cubicBezTo>
                    <a:pt x="1298" y="313"/>
                    <a:pt x="1362" y="335"/>
                    <a:pt x="1423" y="339"/>
                  </a:cubicBezTo>
                  <a:cubicBezTo>
                    <a:pt x="1502" y="345"/>
                    <a:pt x="1660" y="352"/>
                    <a:pt x="1660" y="352"/>
                  </a:cubicBezTo>
                  <a:cubicBezTo>
                    <a:pt x="1798" y="370"/>
                    <a:pt x="1936" y="385"/>
                    <a:pt x="2073" y="406"/>
                  </a:cubicBezTo>
                  <a:cubicBezTo>
                    <a:pt x="2633" y="404"/>
                    <a:pt x="3194" y="404"/>
                    <a:pt x="3754" y="400"/>
                  </a:cubicBezTo>
                  <a:cubicBezTo>
                    <a:pt x="3962" y="398"/>
                    <a:pt x="4170" y="356"/>
                    <a:pt x="4377" y="339"/>
                  </a:cubicBezTo>
                  <a:cubicBezTo>
                    <a:pt x="4406" y="329"/>
                    <a:pt x="4436" y="326"/>
                    <a:pt x="4465" y="318"/>
                  </a:cubicBezTo>
                  <a:cubicBezTo>
                    <a:pt x="4520" y="284"/>
                    <a:pt x="4444" y="327"/>
                    <a:pt x="4520" y="298"/>
                  </a:cubicBezTo>
                  <a:cubicBezTo>
                    <a:pt x="4528" y="295"/>
                    <a:pt x="4533" y="287"/>
                    <a:pt x="4540" y="284"/>
                  </a:cubicBezTo>
                  <a:cubicBezTo>
                    <a:pt x="4548" y="280"/>
                    <a:pt x="4558" y="280"/>
                    <a:pt x="4567" y="278"/>
                  </a:cubicBezTo>
                  <a:cubicBezTo>
                    <a:pt x="4617" y="243"/>
                    <a:pt x="4636" y="224"/>
                    <a:pt x="4696" y="210"/>
                  </a:cubicBezTo>
                  <a:cubicBezTo>
                    <a:pt x="4752" y="170"/>
                    <a:pt x="4832" y="182"/>
                    <a:pt x="4892" y="149"/>
                  </a:cubicBezTo>
                  <a:cubicBezTo>
                    <a:pt x="4912" y="138"/>
                    <a:pt x="4933" y="126"/>
                    <a:pt x="4953" y="115"/>
                  </a:cubicBezTo>
                  <a:cubicBezTo>
                    <a:pt x="4967" y="107"/>
                    <a:pt x="4994" y="88"/>
                    <a:pt x="4994" y="88"/>
                  </a:cubicBezTo>
                </a:path>
              </a:pathLst>
            </a:custGeom>
            <a:noFill/>
            <a:ln w="635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206" name="Freeform 18"/>
            <p:cNvSpPr>
              <a:spLocks/>
            </p:cNvSpPr>
            <p:nvPr/>
          </p:nvSpPr>
          <p:spPr bwMode="auto">
            <a:xfrm>
              <a:off x="3878" y="1706"/>
              <a:ext cx="1" cy="153"/>
            </a:xfrm>
            <a:custGeom>
              <a:avLst/>
              <a:gdLst>
                <a:gd name="T0" fmla="*/ 0 w 1"/>
                <a:gd name="T1" fmla="*/ 0 h 153"/>
                <a:gd name="T2" fmla="*/ 0 w 1"/>
                <a:gd name="T3" fmla="*/ 153 h 153"/>
                <a:gd name="T4" fmla="*/ 0 60000 65536"/>
                <a:gd name="T5" fmla="*/ 0 60000 65536"/>
              </a:gdLst>
              <a:ahLst/>
              <a:cxnLst>
                <a:cxn ang="T4">
                  <a:pos x="T0" y="T1"/>
                </a:cxn>
                <a:cxn ang="T5">
                  <a:pos x="T2" y="T3"/>
                </a:cxn>
              </a:cxnLst>
              <a:rect l="0" t="0" r="r" b="b"/>
              <a:pathLst>
                <a:path w="1" h="153">
                  <a:moveTo>
                    <a:pt x="0" y="0"/>
                  </a:moveTo>
                  <a:cubicBezTo>
                    <a:pt x="0" y="51"/>
                    <a:pt x="0" y="102"/>
                    <a:pt x="0" y="153"/>
                  </a:cubicBezTo>
                </a:path>
              </a:pathLst>
            </a:custGeom>
            <a:noFill/>
            <a:ln w="76200" cmpd="sng">
              <a:solidFill>
                <a:srgbClr val="008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207" name="Freeform 19"/>
            <p:cNvSpPr>
              <a:spLocks/>
            </p:cNvSpPr>
            <p:nvPr/>
          </p:nvSpPr>
          <p:spPr bwMode="auto">
            <a:xfrm>
              <a:off x="4285" y="1706"/>
              <a:ext cx="1" cy="153"/>
            </a:xfrm>
            <a:custGeom>
              <a:avLst/>
              <a:gdLst>
                <a:gd name="T0" fmla="*/ 0 w 1"/>
                <a:gd name="T1" fmla="*/ 0 h 153"/>
                <a:gd name="T2" fmla="*/ 0 w 1"/>
                <a:gd name="T3" fmla="*/ 153 h 153"/>
                <a:gd name="T4" fmla="*/ 0 60000 65536"/>
                <a:gd name="T5" fmla="*/ 0 60000 65536"/>
              </a:gdLst>
              <a:ahLst/>
              <a:cxnLst>
                <a:cxn ang="T4">
                  <a:pos x="T0" y="T1"/>
                </a:cxn>
                <a:cxn ang="T5">
                  <a:pos x="T2" y="T3"/>
                </a:cxn>
              </a:cxnLst>
              <a:rect l="0" t="0" r="r" b="b"/>
              <a:pathLst>
                <a:path w="1" h="153">
                  <a:moveTo>
                    <a:pt x="0" y="0"/>
                  </a:moveTo>
                  <a:cubicBezTo>
                    <a:pt x="0" y="51"/>
                    <a:pt x="0" y="102"/>
                    <a:pt x="0" y="153"/>
                  </a:cubicBezTo>
                </a:path>
              </a:pathLst>
            </a:custGeom>
            <a:noFill/>
            <a:ln w="76200" cmpd="sng">
              <a:solidFill>
                <a:srgbClr val="008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208" name="Freeform 20"/>
            <p:cNvSpPr>
              <a:spLocks/>
            </p:cNvSpPr>
            <p:nvPr/>
          </p:nvSpPr>
          <p:spPr bwMode="auto">
            <a:xfrm>
              <a:off x="5056" y="1553"/>
              <a:ext cx="1" cy="153"/>
            </a:xfrm>
            <a:custGeom>
              <a:avLst/>
              <a:gdLst>
                <a:gd name="T0" fmla="*/ 0 w 1"/>
                <a:gd name="T1" fmla="*/ 0 h 153"/>
                <a:gd name="T2" fmla="*/ 0 w 1"/>
                <a:gd name="T3" fmla="*/ 153 h 153"/>
                <a:gd name="T4" fmla="*/ 0 60000 65536"/>
                <a:gd name="T5" fmla="*/ 0 60000 65536"/>
              </a:gdLst>
              <a:ahLst/>
              <a:cxnLst>
                <a:cxn ang="T4">
                  <a:pos x="T0" y="T1"/>
                </a:cxn>
                <a:cxn ang="T5">
                  <a:pos x="T2" y="T3"/>
                </a:cxn>
              </a:cxnLst>
              <a:rect l="0" t="0" r="r" b="b"/>
              <a:pathLst>
                <a:path w="1" h="153">
                  <a:moveTo>
                    <a:pt x="0" y="0"/>
                  </a:moveTo>
                  <a:cubicBezTo>
                    <a:pt x="0" y="51"/>
                    <a:pt x="0" y="102"/>
                    <a:pt x="0" y="153"/>
                  </a:cubicBezTo>
                </a:path>
              </a:pathLst>
            </a:custGeom>
            <a:noFill/>
            <a:ln w="76200" cmpd="sng">
              <a:solidFill>
                <a:srgbClr val="008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209" name="Freeform 21"/>
            <p:cNvSpPr>
              <a:spLocks/>
            </p:cNvSpPr>
            <p:nvPr/>
          </p:nvSpPr>
          <p:spPr bwMode="auto">
            <a:xfrm>
              <a:off x="5283" y="1525"/>
              <a:ext cx="1" cy="153"/>
            </a:xfrm>
            <a:custGeom>
              <a:avLst/>
              <a:gdLst>
                <a:gd name="T0" fmla="*/ 0 w 1"/>
                <a:gd name="T1" fmla="*/ 0 h 153"/>
                <a:gd name="T2" fmla="*/ 0 w 1"/>
                <a:gd name="T3" fmla="*/ 153 h 153"/>
                <a:gd name="T4" fmla="*/ 0 60000 65536"/>
                <a:gd name="T5" fmla="*/ 0 60000 65536"/>
              </a:gdLst>
              <a:ahLst/>
              <a:cxnLst>
                <a:cxn ang="T4">
                  <a:pos x="T0" y="T1"/>
                </a:cxn>
                <a:cxn ang="T5">
                  <a:pos x="T2" y="T3"/>
                </a:cxn>
              </a:cxnLst>
              <a:rect l="0" t="0" r="r" b="b"/>
              <a:pathLst>
                <a:path w="1" h="153">
                  <a:moveTo>
                    <a:pt x="0" y="0"/>
                  </a:moveTo>
                  <a:cubicBezTo>
                    <a:pt x="0" y="51"/>
                    <a:pt x="0" y="102"/>
                    <a:pt x="0" y="153"/>
                  </a:cubicBezTo>
                </a:path>
              </a:pathLst>
            </a:custGeom>
            <a:noFill/>
            <a:ln w="76200" cmpd="sng">
              <a:solidFill>
                <a:srgbClr val="008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210" name="Freeform 22"/>
            <p:cNvSpPr>
              <a:spLocks/>
            </p:cNvSpPr>
            <p:nvPr/>
          </p:nvSpPr>
          <p:spPr bwMode="auto">
            <a:xfrm>
              <a:off x="2789" y="1689"/>
              <a:ext cx="1" cy="153"/>
            </a:xfrm>
            <a:custGeom>
              <a:avLst/>
              <a:gdLst>
                <a:gd name="T0" fmla="*/ 0 w 1"/>
                <a:gd name="T1" fmla="*/ 0 h 153"/>
                <a:gd name="T2" fmla="*/ 0 w 1"/>
                <a:gd name="T3" fmla="*/ 153 h 153"/>
                <a:gd name="T4" fmla="*/ 0 60000 65536"/>
                <a:gd name="T5" fmla="*/ 0 60000 65536"/>
              </a:gdLst>
              <a:ahLst/>
              <a:cxnLst>
                <a:cxn ang="T4">
                  <a:pos x="T0" y="T1"/>
                </a:cxn>
                <a:cxn ang="T5">
                  <a:pos x="T2" y="T3"/>
                </a:cxn>
              </a:cxnLst>
              <a:rect l="0" t="0" r="r" b="b"/>
              <a:pathLst>
                <a:path w="1" h="153">
                  <a:moveTo>
                    <a:pt x="0" y="0"/>
                  </a:moveTo>
                  <a:cubicBezTo>
                    <a:pt x="0" y="51"/>
                    <a:pt x="0" y="102"/>
                    <a:pt x="0" y="153"/>
                  </a:cubicBezTo>
                </a:path>
              </a:pathLst>
            </a:custGeom>
            <a:noFill/>
            <a:ln w="76200" cmpd="sng">
              <a:solidFill>
                <a:srgbClr val="008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211" name="Freeform 23"/>
            <p:cNvSpPr>
              <a:spLocks/>
            </p:cNvSpPr>
            <p:nvPr/>
          </p:nvSpPr>
          <p:spPr bwMode="auto">
            <a:xfrm>
              <a:off x="3107" y="1706"/>
              <a:ext cx="1" cy="153"/>
            </a:xfrm>
            <a:custGeom>
              <a:avLst/>
              <a:gdLst>
                <a:gd name="T0" fmla="*/ 0 w 1"/>
                <a:gd name="T1" fmla="*/ 0 h 153"/>
                <a:gd name="T2" fmla="*/ 0 w 1"/>
                <a:gd name="T3" fmla="*/ 153 h 153"/>
                <a:gd name="T4" fmla="*/ 0 60000 65536"/>
                <a:gd name="T5" fmla="*/ 0 60000 65536"/>
              </a:gdLst>
              <a:ahLst/>
              <a:cxnLst>
                <a:cxn ang="T4">
                  <a:pos x="T0" y="T1"/>
                </a:cxn>
                <a:cxn ang="T5">
                  <a:pos x="T2" y="T3"/>
                </a:cxn>
              </a:cxnLst>
              <a:rect l="0" t="0" r="r" b="b"/>
              <a:pathLst>
                <a:path w="1" h="153">
                  <a:moveTo>
                    <a:pt x="0" y="0"/>
                  </a:moveTo>
                  <a:cubicBezTo>
                    <a:pt x="0" y="51"/>
                    <a:pt x="0" y="102"/>
                    <a:pt x="0" y="153"/>
                  </a:cubicBezTo>
                </a:path>
              </a:pathLst>
            </a:custGeom>
            <a:noFill/>
            <a:ln w="76200" cmpd="sng">
              <a:solidFill>
                <a:srgbClr val="008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212" name="Freeform 24"/>
            <p:cNvSpPr>
              <a:spLocks/>
            </p:cNvSpPr>
            <p:nvPr/>
          </p:nvSpPr>
          <p:spPr bwMode="auto">
            <a:xfrm>
              <a:off x="2108" y="1661"/>
              <a:ext cx="1" cy="153"/>
            </a:xfrm>
            <a:custGeom>
              <a:avLst/>
              <a:gdLst>
                <a:gd name="T0" fmla="*/ 0 w 1"/>
                <a:gd name="T1" fmla="*/ 0 h 153"/>
                <a:gd name="T2" fmla="*/ 0 w 1"/>
                <a:gd name="T3" fmla="*/ 153 h 153"/>
                <a:gd name="T4" fmla="*/ 0 60000 65536"/>
                <a:gd name="T5" fmla="*/ 0 60000 65536"/>
              </a:gdLst>
              <a:ahLst/>
              <a:cxnLst>
                <a:cxn ang="T4">
                  <a:pos x="T0" y="T1"/>
                </a:cxn>
                <a:cxn ang="T5">
                  <a:pos x="T2" y="T3"/>
                </a:cxn>
              </a:cxnLst>
              <a:rect l="0" t="0" r="r" b="b"/>
              <a:pathLst>
                <a:path w="1" h="153">
                  <a:moveTo>
                    <a:pt x="0" y="0"/>
                  </a:moveTo>
                  <a:cubicBezTo>
                    <a:pt x="0" y="51"/>
                    <a:pt x="0" y="102"/>
                    <a:pt x="0" y="153"/>
                  </a:cubicBezTo>
                </a:path>
              </a:pathLst>
            </a:custGeom>
            <a:noFill/>
            <a:ln w="76200" cmpd="sng">
              <a:solidFill>
                <a:srgbClr val="008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213" name="Freeform 25"/>
            <p:cNvSpPr>
              <a:spLocks/>
            </p:cNvSpPr>
            <p:nvPr/>
          </p:nvSpPr>
          <p:spPr bwMode="auto">
            <a:xfrm>
              <a:off x="1791" y="1661"/>
              <a:ext cx="1" cy="153"/>
            </a:xfrm>
            <a:custGeom>
              <a:avLst/>
              <a:gdLst>
                <a:gd name="T0" fmla="*/ 0 w 1"/>
                <a:gd name="T1" fmla="*/ 0 h 153"/>
                <a:gd name="T2" fmla="*/ 0 w 1"/>
                <a:gd name="T3" fmla="*/ 153 h 153"/>
                <a:gd name="T4" fmla="*/ 0 60000 65536"/>
                <a:gd name="T5" fmla="*/ 0 60000 65536"/>
              </a:gdLst>
              <a:ahLst/>
              <a:cxnLst>
                <a:cxn ang="T4">
                  <a:pos x="T0" y="T1"/>
                </a:cxn>
                <a:cxn ang="T5">
                  <a:pos x="T2" y="T3"/>
                </a:cxn>
              </a:cxnLst>
              <a:rect l="0" t="0" r="r" b="b"/>
              <a:pathLst>
                <a:path w="1" h="153">
                  <a:moveTo>
                    <a:pt x="0" y="0"/>
                  </a:moveTo>
                  <a:cubicBezTo>
                    <a:pt x="0" y="51"/>
                    <a:pt x="0" y="102"/>
                    <a:pt x="0" y="153"/>
                  </a:cubicBezTo>
                </a:path>
              </a:pathLst>
            </a:custGeom>
            <a:noFill/>
            <a:ln w="76200" cmpd="sng">
              <a:solidFill>
                <a:srgbClr val="008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214" name="Freeform 26"/>
            <p:cNvSpPr>
              <a:spLocks/>
            </p:cNvSpPr>
            <p:nvPr/>
          </p:nvSpPr>
          <p:spPr bwMode="auto">
            <a:xfrm>
              <a:off x="929" y="1480"/>
              <a:ext cx="1" cy="153"/>
            </a:xfrm>
            <a:custGeom>
              <a:avLst/>
              <a:gdLst>
                <a:gd name="T0" fmla="*/ 0 w 1"/>
                <a:gd name="T1" fmla="*/ 0 h 153"/>
                <a:gd name="T2" fmla="*/ 0 w 1"/>
                <a:gd name="T3" fmla="*/ 153 h 153"/>
                <a:gd name="T4" fmla="*/ 0 60000 65536"/>
                <a:gd name="T5" fmla="*/ 0 60000 65536"/>
              </a:gdLst>
              <a:ahLst/>
              <a:cxnLst>
                <a:cxn ang="T4">
                  <a:pos x="T0" y="T1"/>
                </a:cxn>
                <a:cxn ang="T5">
                  <a:pos x="T2" y="T3"/>
                </a:cxn>
              </a:cxnLst>
              <a:rect l="0" t="0" r="r" b="b"/>
              <a:pathLst>
                <a:path w="1" h="153">
                  <a:moveTo>
                    <a:pt x="0" y="0"/>
                  </a:moveTo>
                  <a:cubicBezTo>
                    <a:pt x="0" y="51"/>
                    <a:pt x="0" y="102"/>
                    <a:pt x="0" y="153"/>
                  </a:cubicBezTo>
                </a:path>
              </a:pathLst>
            </a:custGeom>
            <a:noFill/>
            <a:ln w="76200" cmpd="sng">
              <a:solidFill>
                <a:srgbClr val="008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215" name="Freeform 27"/>
            <p:cNvSpPr>
              <a:spLocks/>
            </p:cNvSpPr>
            <p:nvPr/>
          </p:nvSpPr>
          <p:spPr bwMode="auto">
            <a:xfrm>
              <a:off x="567" y="1480"/>
              <a:ext cx="1" cy="153"/>
            </a:xfrm>
            <a:custGeom>
              <a:avLst/>
              <a:gdLst>
                <a:gd name="T0" fmla="*/ 0 w 1"/>
                <a:gd name="T1" fmla="*/ 0 h 153"/>
                <a:gd name="T2" fmla="*/ 0 w 1"/>
                <a:gd name="T3" fmla="*/ 153 h 153"/>
                <a:gd name="T4" fmla="*/ 0 60000 65536"/>
                <a:gd name="T5" fmla="*/ 0 60000 65536"/>
              </a:gdLst>
              <a:ahLst/>
              <a:cxnLst>
                <a:cxn ang="T4">
                  <a:pos x="T0" y="T1"/>
                </a:cxn>
                <a:cxn ang="T5">
                  <a:pos x="T2" y="T3"/>
                </a:cxn>
              </a:cxnLst>
              <a:rect l="0" t="0" r="r" b="b"/>
              <a:pathLst>
                <a:path w="1" h="153">
                  <a:moveTo>
                    <a:pt x="0" y="0"/>
                  </a:moveTo>
                  <a:cubicBezTo>
                    <a:pt x="0" y="51"/>
                    <a:pt x="0" y="102"/>
                    <a:pt x="0" y="153"/>
                  </a:cubicBezTo>
                </a:path>
              </a:pathLst>
            </a:custGeom>
            <a:noFill/>
            <a:ln w="76200" cmpd="sng">
              <a:solidFill>
                <a:srgbClr val="008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216" name="Text Box 28"/>
            <p:cNvSpPr txBox="1">
              <a:spLocks noChangeArrowheads="1"/>
            </p:cNvSpPr>
            <p:nvPr/>
          </p:nvSpPr>
          <p:spPr bwMode="auto">
            <a:xfrm>
              <a:off x="567" y="1842"/>
              <a:ext cx="408"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b="1">
                  <a:solidFill>
                    <a:schemeClr val="tx1"/>
                  </a:solidFill>
                  <a:latin typeface="Tahoma" panose="020B0604030504040204" pitchFamily="34" charset="0"/>
                  <a:cs typeface="Arial" panose="020B0604020202020204" pitchFamily="34" charset="0"/>
                </a:defRPr>
              </a:lvl1pPr>
              <a:lvl2pPr marL="742950" indent="-285750">
                <a:spcBef>
                  <a:spcPct val="20000"/>
                </a:spcBef>
                <a:buChar char="–"/>
                <a:defRPr sz="2400" b="1">
                  <a:solidFill>
                    <a:schemeClr val="tx1"/>
                  </a:solidFill>
                  <a:latin typeface="Tahoma" panose="020B0604030504040204" pitchFamily="34" charset="0"/>
                  <a:cs typeface="Arial" panose="020B0604020202020204" pitchFamily="34" charset="0"/>
                </a:defRPr>
              </a:lvl2pPr>
              <a:lvl3pPr marL="1143000" indent="-228600">
                <a:spcBef>
                  <a:spcPct val="20000"/>
                </a:spcBef>
                <a:buChar char="•"/>
                <a:defRPr sz="2000" b="1">
                  <a:solidFill>
                    <a:schemeClr val="tx1"/>
                  </a:solidFill>
                  <a:latin typeface="Tahoma" panose="020B0604030504040204" pitchFamily="34" charset="0"/>
                  <a:cs typeface="Arial" panose="020B0604020202020204" pitchFamily="34" charset="0"/>
                </a:defRPr>
              </a:lvl3pPr>
              <a:lvl4pPr marL="1600200" indent="-228600">
                <a:spcBef>
                  <a:spcPct val="20000"/>
                </a:spcBef>
                <a:buChar char="–"/>
                <a:defRPr b="1">
                  <a:solidFill>
                    <a:schemeClr val="tx1"/>
                  </a:solidFill>
                  <a:latin typeface="Tahoma" panose="020B0604030504040204" pitchFamily="34" charset="0"/>
                  <a:cs typeface="Arial" panose="020B0604020202020204" pitchFamily="34" charset="0"/>
                </a:defRPr>
              </a:lvl4pPr>
              <a:lvl5pPr marL="2057400" indent="-228600">
                <a:spcBef>
                  <a:spcPct val="20000"/>
                </a:spcBef>
                <a:buChar char="»"/>
                <a:defRPr b="1">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9pPr>
            </a:lstStyle>
            <a:p>
              <a:pPr algn="ctr" eaLnBrk="1" hangingPunct="1">
                <a:spcBef>
                  <a:spcPct val="50000"/>
                </a:spcBef>
                <a:buFontTx/>
                <a:buNone/>
              </a:pPr>
              <a:r>
                <a:rPr lang="en-GB" altLang="en-US"/>
                <a:t>7</a:t>
              </a:r>
            </a:p>
          </p:txBody>
        </p:sp>
        <p:sp>
          <p:nvSpPr>
            <p:cNvPr id="8217" name="Text Box 29"/>
            <p:cNvSpPr txBox="1">
              <a:spLocks noChangeArrowheads="1"/>
            </p:cNvSpPr>
            <p:nvPr/>
          </p:nvSpPr>
          <p:spPr bwMode="auto">
            <a:xfrm>
              <a:off x="1746" y="1978"/>
              <a:ext cx="408"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b="1">
                  <a:solidFill>
                    <a:schemeClr val="tx1"/>
                  </a:solidFill>
                  <a:latin typeface="Tahoma" panose="020B0604030504040204" pitchFamily="34" charset="0"/>
                  <a:cs typeface="Arial" panose="020B0604020202020204" pitchFamily="34" charset="0"/>
                </a:defRPr>
              </a:lvl1pPr>
              <a:lvl2pPr marL="742950" indent="-285750">
                <a:spcBef>
                  <a:spcPct val="20000"/>
                </a:spcBef>
                <a:buChar char="–"/>
                <a:defRPr sz="2400" b="1">
                  <a:solidFill>
                    <a:schemeClr val="tx1"/>
                  </a:solidFill>
                  <a:latin typeface="Tahoma" panose="020B0604030504040204" pitchFamily="34" charset="0"/>
                  <a:cs typeface="Arial" panose="020B0604020202020204" pitchFamily="34" charset="0"/>
                </a:defRPr>
              </a:lvl2pPr>
              <a:lvl3pPr marL="1143000" indent="-228600">
                <a:spcBef>
                  <a:spcPct val="20000"/>
                </a:spcBef>
                <a:buChar char="•"/>
                <a:defRPr sz="2000" b="1">
                  <a:solidFill>
                    <a:schemeClr val="tx1"/>
                  </a:solidFill>
                  <a:latin typeface="Tahoma" panose="020B0604030504040204" pitchFamily="34" charset="0"/>
                  <a:cs typeface="Arial" panose="020B0604020202020204" pitchFamily="34" charset="0"/>
                </a:defRPr>
              </a:lvl3pPr>
              <a:lvl4pPr marL="1600200" indent="-228600">
                <a:spcBef>
                  <a:spcPct val="20000"/>
                </a:spcBef>
                <a:buChar char="–"/>
                <a:defRPr b="1">
                  <a:solidFill>
                    <a:schemeClr val="tx1"/>
                  </a:solidFill>
                  <a:latin typeface="Tahoma" panose="020B0604030504040204" pitchFamily="34" charset="0"/>
                  <a:cs typeface="Arial" panose="020B0604020202020204" pitchFamily="34" charset="0"/>
                </a:defRPr>
              </a:lvl4pPr>
              <a:lvl5pPr marL="2057400" indent="-228600">
                <a:spcBef>
                  <a:spcPct val="20000"/>
                </a:spcBef>
                <a:buChar char="»"/>
                <a:defRPr b="1">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9pPr>
            </a:lstStyle>
            <a:p>
              <a:pPr algn="ctr" eaLnBrk="1" hangingPunct="1">
                <a:spcBef>
                  <a:spcPct val="50000"/>
                </a:spcBef>
                <a:buFontTx/>
                <a:buNone/>
              </a:pPr>
              <a:r>
                <a:rPr lang="en-GB" altLang="en-US"/>
                <a:t>8</a:t>
              </a:r>
            </a:p>
          </p:txBody>
        </p:sp>
        <p:sp>
          <p:nvSpPr>
            <p:cNvPr id="8218" name="Text Box 30"/>
            <p:cNvSpPr txBox="1">
              <a:spLocks noChangeArrowheads="1"/>
            </p:cNvSpPr>
            <p:nvPr/>
          </p:nvSpPr>
          <p:spPr bwMode="auto">
            <a:xfrm>
              <a:off x="2744" y="1978"/>
              <a:ext cx="408"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b="1">
                  <a:solidFill>
                    <a:schemeClr val="tx1"/>
                  </a:solidFill>
                  <a:latin typeface="Tahoma" panose="020B0604030504040204" pitchFamily="34" charset="0"/>
                  <a:cs typeface="Arial" panose="020B0604020202020204" pitchFamily="34" charset="0"/>
                </a:defRPr>
              </a:lvl1pPr>
              <a:lvl2pPr marL="742950" indent="-285750">
                <a:spcBef>
                  <a:spcPct val="20000"/>
                </a:spcBef>
                <a:buChar char="–"/>
                <a:defRPr sz="2400" b="1">
                  <a:solidFill>
                    <a:schemeClr val="tx1"/>
                  </a:solidFill>
                  <a:latin typeface="Tahoma" panose="020B0604030504040204" pitchFamily="34" charset="0"/>
                  <a:cs typeface="Arial" panose="020B0604020202020204" pitchFamily="34" charset="0"/>
                </a:defRPr>
              </a:lvl2pPr>
              <a:lvl3pPr marL="1143000" indent="-228600">
                <a:spcBef>
                  <a:spcPct val="20000"/>
                </a:spcBef>
                <a:buChar char="•"/>
                <a:defRPr sz="2000" b="1">
                  <a:solidFill>
                    <a:schemeClr val="tx1"/>
                  </a:solidFill>
                  <a:latin typeface="Tahoma" panose="020B0604030504040204" pitchFamily="34" charset="0"/>
                  <a:cs typeface="Arial" panose="020B0604020202020204" pitchFamily="34" charset="0"/>
                </a:defRPr>
              </a:lvl3pPr>
              <a:lvl4pPr marL="1600200" indent="-228600">
                <a:spcBef>
                  <a:spcPct val="20000"/>
                </a:spcBef>
                <a:buChar char="–"/>
                <a:defRPr b="1">
                  <a:solidFill>
                    <a:schemeClr val="tx1"/>
                  </a:solidFill>
                  <a:latin typeface="Tahoma" panose="020B0604030504040204" pitchFamily="34" charset="0"/>
                  <a:cs typeface="Arial" panose="020B0604020202020204" pitchFamily="34" charset="0"/>
                </a:defRPr>
              </a:lvl4pPr>
              <a:lvl5pPr marL="2057400" indent="-228600">
                <a:spcBef>
                  <a:spcPct val="20000"/>
                </a:spcBef>
                <a:buChar char="»"/>
                <a:defRPr b="1">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9pPr>
            </a:lstStyle>
            <a:p>
              <a:pPr algn="ctr" eaLnBrk="1" hangingPunct="1">
                <a:spcBef>
                  <a:spcPct val="50000"/>
                </a:spcBef>
                <a:buFontTx/>
                <a:buNone/>
              </a:pPr>
              <a:r>
                <a:rPr lang="en-GB" altLang="en-US"/>
                <a:t>11</a:t>
              </a:r>
            </a:p>
          </p:txBody>
        </p:sp>
        <p:sp>
          <p:nvSpPr>
            <p:cNvPr id="8219" name="Text Box 31"/>
            <p:cNvSpPr txBox="1">
              <a:spLocks noChangeArrowheads="1"/>
            </p:cNvSpPr>
            <p:nvPr/>
          </p:nvSpPr>
          <p:spPr bwMode="auto">
            <a:xfrm>
              <a:off x="3924" y="2069"/>
              <a:ext cx="408"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b="1">
                  <a:solidFill>
                    <a:schemeClr val="tx1"/>
                  </a:solidFill>
                  <a:latin typeface="Tahoma" panose="020B0604030504040204" pitchFamily="34" charset="0"/>
                  <a:cs typeface="Arial" panose="020B0604020202020204" pitchFamily="34" charset="0"/>
                </a:defRPr>
              </a:lvl1pPr>
              <a:lvl2pPr marL="742950" indent="-285750">
                <a:spcBef>
                  <a:spcPct val="20000"/>
                </a:spcBef>
                <a:buChar char="–"/>
                <a:defRPr sz="2400" b="1">
                  <a:solidFill>
                    <a:schemeClr val="tx1"/>
                  </a:solidFill>
                  <a:latin typeface="Tahoma" panose="020B0604030504040204" pitchFamily="34" charset="0"/>
                  <a:cs typeface="Arial" panose="020B0604020202020204" pitchFamily="34" charset="0"/>
                </a:defRPr>
              </a:lvl2pPr>
              <a:lvl3pPr marL="1143000" indent="-228600">
                <a:spcBef>
                  <a:spcPct val="20000"/>
                </a:spcBef>
                <a:buChar char="•"/>
                <a:defRPr sz="2000" b="1">
                  <a:solidFill>
                    <a:schemeClr val="tx1"/>
                  </a:solidFill>
                  <a:latin typeface="Tahoma" panose="020B0604030504040204" pitchFamily="34" charset="0"/>
                  <a:cs typeface="Arial" panose="020B0604020202020204" pitchFamily="34" charset="0"/>
                </a:defRPr>
              </a:lvl3pPr>
              <a:lvl4pPr marL="1600200" indent="-228600">
                <a:spcBef>
                  <a:spcPct val="20000"/>
                </a:spcBef>
                <a:buChar char="–"/>
                <a:defRPr b="1">
                  <a:solidFill>
                    <a:schemeClr val="tx1"/>
                  </a:solidFill>
                  <a:latin typeface="Tahoma" panose="020B0604030504040204" pitchFamily="34" charset="0"/>
                  <a:cs typeface="Arial" panose="020B0604020202020204" pitchFamily="34" charset="0"/>
                </a:defRPr>
              </a:lvl4pPr>
              <a:lvl5pPr marL="2057400" indent="-228600">
                <a:spcBef>
                  <a:spcPct val="20000"/>
                </a:spcBef>
                <a:buChar char="»"/>
                <a:defRPr b="1">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9pPr>
            </a:lstStyle>
            <a:p>
              <a:pPr algn="ctr" eaLnBrk="1" hangingPunct="1">
                <a:spcBef>
                  <a:spcPct val="50000"/>
                </a:spcBef>
                <a:buFontTx/>
                <a:buNone/>
              </a:pPr>
              <a:r>
                <a:rPr lang="en-GB" altLang="en-US"/>
                <a:t>3</a:t>
              </a:r>
            </a:p>
          </p:txBody>
        </p:sp>
        <p:sp>
          <p:nvSpPr>
            <p:cNvPr id="8220" name="Text Box 32"/>
            <p:cNvSpPr txBox="1">
              <a:spLocks noChangeArrowheads="1"/>
            </p:cNvSpPr>
            <p:nvPr/>
          </p:nvSpPr>
          <p:spPr bwMode="auto">
            <a:xfrm>
              <a:off x="5012" y="1842"/>
              <a:ext cx="408"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b="1">
                  <a:solidFill>
                    <a:schemeClr val="tx1"/>
                  </a:solidFill>
                  <a:latin typeface="Tahoma" panose="020B0604030504040204" pitchFamily="34" charset="0"/>
                  <a:cs typeface="Arial" panose="020B0604020202020204" pitchFamily="34" charset="0"/>
                </a:defRPr>
              </a:lvl1pPr>
              <a:lvl2pPr marL="742950" indent="-285750">
                <a:spcBef>
                  <a:spcPct val="20000"/>
                </a:spcBef>
                <a:buChar char="–"/>
                <a:defRPr sz="2400" b="1">
                  <a:solidFill>
                    <a:schemeClr val="tx1"/>
                  </a:solidFill>
                  <a:latin typeface="Tahoma" panose="020B0604030504040204" pitchFamily="34" charset="0"/>
                  <a:cs typeface="Arial" panose="020B0604020202020204" pitchFamily="34" charset="0"/>
                </a:defRPr>
              </a:lvl2pPr>
              <a:lvl3pPr marL="1143000" indent="-228600">
                <a:spcBef>
                  <a:spcPct val="20000"/>
                </a:spcBef>
                <a:buChar char="•"/>
                <a:defRPr sz="2000" b="1">
                  <a:solidFill>
                    <a:schemeClr val="tx1"/>
                  </a:solidFill>
                  <a:latin typeface="Tahoma" panose="020B0604030504040204" pitchFamily="34" charset="0"/>
                  <a:cs typeface="Arial" panose="020B0604020202020204" pitchFamily="34" charset="0"/>
                </a:defRPr>
              </a:lvl3pPr>
              <a:lvl4pPr marL="1600200" indent="-228600">
                <a:spcBef>
                  <a:spcPct val="20000"/>
                </a:spcBef>
                <a:buChar char="–"/>
                <a:defRPr b="1">
                  <a:solidFill>
                    <a:schemeClr val="tx1"/>
                  </a:solidFill>
                  <a:latin typeface="Tahoma" panose="020B0604030504040204" pitchFamily="34" charset="0"/>
                  <a:cs typeface="Arial" panose="020B0604020202020204" pitchFamily="34" charset="0"/>
                </a:defRPr>
              </a:lvl4pPr>
              <a:lvl5pPr marL="2057400" indent="-228600">
                <a:spcBef>
                  <a:spcPct val="20000"/>
                </a:spcBef>
                <a:buChar char="»"/>
                <a:defRPr b="1">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9pPr>
            </a:lstStyle>
            <a:p>
              <a:pPr algn="ctr" eaLnBrk="1" hangingPunct="1">
                <a:spcBef>
                  <a:spcPct val="50000"/>
                </a:spcBef>
                <a:buFontTx/>
                <a:buNone/>
              </a:pPr>
              <a:r>
                <a:rPr lang="en-GB" altLang="en-US"/>
                <a:t>11</a:t>
              </a:r>
            </a:p>
          </p:txBody>
        </p:sp>
      </p:grpSp>
      <p:sp>
        <p:nvSpPr>
          <p:cNvPr id="11298" name="Text Box 34"/>
          <p:cNvSpPr txBox="1">
            <a:spLocks noChangeArrowheads="1"/>
          </p:cNvSpPr>
          <p:nvPr/>
        </p:nvSpPr>
        <p:spPr bwMode="auto">
          <a:xfrm>
            <a:off x="2351089" y="5589589"/>
            <a:ext cx="3240087" cy="1373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b="1">
                <a:solidFill>
                  <a:schemeClr val="tx1"/>
                </a:solidFill>
                <a:latin typeface="Tahoma" panose="020B0604030504040204" pitchFamily="34" charset="0"/>
                <a:cs typeface="Arial" panose="020B0604020202020204" pitchFamily="34" charset="0"/>
              </a:defRPr>
            </a:lvl1pPr>
            <a:lvl2pPr marL="742950" indent="-285750">
              <a:spcBef>
                <a:spcPct val="20000"/>
              </a:spcBef>
              <a:buChar char="–"/>
              <a:defRPr sz="2400" b="1">
                <a:solidFill>
                  <a:schemeClr val="tx1"/>
                </a:solidFill>
                <a:latin typeface="Tahoma" panose="020B0604030504040204" pitchFamily="34" charset="0"/>
                <a:cs typeface="Arial" panose="020B0604020202020204" pitchFamily="34" charset="0"/>
              </a:defRPr>
            </a:lvl2pPr>
            <a:lvl3pPr marL="1143000" indent="-228600">
              <a:spcBef>
                <a:spcPct val="20000"/>
              </a:spcBef>
              <a:buChar char="•"/>
              <a:defRPr sz="2000" b="1">
                <a:solidFill>
                  <a:schemeClr val="tx1"/>
                </a:solidFill>
                <a:latin typeface="Tahoma" panose="020B0604030504040204" pitchFamily="34" charset="0"/>
                <a:cs typeface="Arial" panose="020B0604020202020204" pitchFamily="34" charset="0"/>
              </a:defRPr>
            </a:lvl3pPr>
            <a:lvl4pPr marL="1600200" indent="-228600">
              <a:spcBef>
                <a:spcPct val="20000"/>
              </a:spcBef>
              <a:buChar char="–"/>
              <a:defRPr b="1">
                <a:solidFill>
                  <a:schemeClr val="tx1"/>
                </a:solidFill>
                <a:latin typeface="Tahoma" panose="020B0604030504040204" pitchFamily="34" charset="0"/>
                <a:cs typeface="Arial" panose="020B0604020202020204" pitchFamily="34" charset="0"/>
              </a:defRPr>
            </a:lvl4pPr>
            <a:lvl5pPr marL="2057400" indent="-228600">
              <a:spcBef>
                <a:spcPct val="20000"/>
              </a:spcBef>
              <a:buChar char="»"/>
              <a:defRPr b="1">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9pPr>
          </a:lstStyle>
          <a:p>
            <a:pPr eaLnBrk="1" hangingPunct="1">
              <a:spcBef>
                <a:spcPct val="0"/>
              </a:spcBef>
              <a:buFontTx/>
              <a:buNone/>
            </a:pPr>
            <a:r>
              <a:rPr lang="en-GB" altLang="en-US" b="0" u="sng"/>
              <a:t>7+8+11+3+11</a:t>
            </a:r>
            <a:r>
              <a:rPr lang="en-GB" altLang="en-US" b="0"/>
              <a:t>	=</a:t>
            </a:r>
          </a:p>
          <a:p>
            <a:pPr eaLnBrk="1" hangingPunct="1">
              <a:spcBef>
                <a:spcPct val="0"/>
              </a:spcBef>
              <a:buFontTx/>
              <a:buNone/>
            </a:pPr>
            <a:r>
              <a:rPr lang="en-GB" altLang="en-US" b="0"/>
              <a:t>	 5			</a:t>
            </a:r>
          </a:p>
        </p:txBody>
      </p:sp>
      <p:sp>
        <p:nvSpPr>
          <p:cNvPr id="11302" name="Text Box 38"/>
          <p:cNvSpPr txBox="1">
            <a:spLocks noChangeArrowheads="1"/>
          </p:cNvSpPr>
          <p:nvPr/>
        </p:nvSpPr>
        <p:spPr bwMode="auto">
          <a:xfrm>
            <a:off x="5664200" y="5589588"/>
            <a:ext cx="144145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b="1">
                <a:solidFill>
                  <a:schemeClr val="tx1"/>
                </a:solidFill>
                <a:latin typeface="Tahoma" panose="020B0604030504040204" pitchFamily="34" charset="0"/>
                <a:cs typeface="Arial" panose="020B0604020202020204" pitchFamily="34" charset="0"/>
              </a:defRPr>
            </a:lvl1pPr>
            <a:lvl2pPr marL="742950" indent="-285750">
              <a:spcBef>
                <a:spcPct val="20000"/>
              </a:spcBef>
              <a:buChar char="–"/>
              <a:defRPr sz="2400" b="1">
                <a:solidFill>
                  <a:schemeClr val="tx1"/>
                </a:solidFill>
                <a:latin typeface="Tahoma" panose="020B0604030504040204" pitchFamily="34" charset="0"/>
                <a:cs typeface="Arial" panose="020B0604020202020204" pitchFamily="34" charset="0"/>
              </a:defRPr>
            </a:lvl2pPr>
            <a:lvl3pPr marL="1143000" indent="-228600">
              <a:spcBef>
                <a:spcPct val="20000"/>
              </a:spcBef>
              <a:buChar char="•"/>
              <a:defRPr sz="2000" b="1">
                <a:solidFill>
                  <a:schemeClr val="tx1"/>
                </a:solidFill>
                <a:latin typeface="Tahoma" panose="020B0604030504040204" pitchFamily="34" charset="0"/>
                <a:cs typeface="Arial" panose="020B0604020202020204" pitchFamily="34" charset="0"/>
              </a:defRPr>
            </a:lvl3pPr>
            <a:lvl4pPr marL="1600200" indent="-228600">
              <a:spcBef>
                <a:spcPct val="20000"/>
              </a:spcBef>
              <a:buChar char="–"/>
              <a:defRPr b="1">
                <a:solidFill>
                  <a:schemeClr val="tx1"/>
                </a:solidFill>
                <a:latin typeface="Tahoma" panose="020B0604030504040204" pitchFamily="34" charset="0"/>
                <a:cs typeface="Arial" panose="020B0604020202020204" pitchFamily="34" charset="0"/>
              </a:defRPr>
            </a:lvl4pPr>
            <a:lvl5pPr marL="2057400" indent="-228600">
              <a:spcBef>
                <a:spcPct val="20000"/>
              </a:spcBef>
              <a:buChar char="»"/>
              <a:defRPr b="1">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9pPr>
          </a:lstStyle>
          <a:p>
            <a:pPr eaLnBrk="1" hangingPunct="1">
              <a:spcBef>
                <a:spcPct val="0"/>
              </a:spcBef>
              <a:buFontTx/>
              <a:buNone/>
            </a:pPr>
            <a:r>
              <a:rPr lang="en-GB" altLang="en-US" b="0" u="sng"/>
              <a:t>40</a:t>
            </a:r>
            <a:r>
              <a:rPr lang="en-GB" altLang="en-US" b="0"/>
              <a:t>	=</a:t>
            </a:r>
            <a:endParaRPr lang="en-GB" altLang="en-US" b="0" u="sng"/>
          </a:p>
          <a:p>
            <a:pPr eaLnBrk="1" hangingPunct="1">
              <a:spcBef>
                <a:spcPct val="0"/>
              </a:spcBef>
              <a:buFontTx/>
              <a:buNone/>
            </a:pPr>
            <a:r>
              <a:rPr lang="en-GB" altLang="en-US" b="0"/>
              <a:t> 5</a:t>
            </a:r>
          </a:p>
        </p:txBody>
      </p:sp>
      <p:sp>
        <p:nvSpPr>
          <p:cNvPr id="11303" name="Text Box 39"/>
          <p:cNvSpPr txBox="1">
            <a:spLocks noChangeArrowheads="1"/>
          </p:cNvSpPr>
          <p:nvPr/>
        </p:nvSpPr>
        <p:spPr bwMode="auto">
          <a:xfrm>
            <a:off x="7104064" y="5589588"/>
            <a:ext cx="1150937"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b="1">
                <a:solidFill>
                  <a:schemeClr val="tx1"/>
                </a:solidFill>
                <a:latin typeface="Tahoma" panose="020B0604030504040204" pitchFamily="34" charset="0"/>
                <a:cs typeface="Arial" panose="020B0604020202020204" pitchFamily="34" charset="0"/>
              </a:defRPr>
            </a:lvl1pPr>
            <a:lvl2pPr marL="742950" indent="-285750">
              <a:spcBef>
                <a:spcPct val="20000"/>
              </a:spcBef>
              <a:buChar char="–"/>
              <a:defRPr sz="2400" b="1">
                <a:solidFill>
                  <a:schemeClr val="tx1"/>
                </a:solidFill>
                <a:latin typeface="Tahoma" panose="020B0604030504040204" pitchFamily="34" charset="0"/>
                <a:cs typeface="Arial" panose="020B0604020202020204" pitchFamily="34" charset="0"/>
              </a:defRPr>
            </a:lvl2pPr>
            <a:lvl3pPr marL="1143000" indent="-228600">
              <a:spcBef>
                <a:spcPct val="20000"/>
              </a:spcBef>
              <a:buChar char="•"/>
              <a:defRPr sz="2000" b="1">
                <a:solidFill>
                  <a:schemeClr val="tx1"/>
                </a:solidFill>
                <a:latin typeface="Tahoma" panose="020B0604030504040204" pitchFamily="34" charset="0"/>
                <a:cs typeface="Arial" panose="020B0604020202020204" pitchFamily="34" charset="0"/>
              </a:defRPr>
            </a:lvl3pPr>
            <a:lvl4pPr marL="1600200" indent="-228600">
              <a:spcBef>
                <a:spcPct val="20000"/>
              </a:spcBef>
              <a:buChar char="–"/>
              <a:defRPr b="1">
                <a:solidFill>
                  <a:schemeClr val="tx1"/>
                </a:solidFill>
                <a:latin typeface="Tahoma" panose="020B0604030504040204" pitchFamily="34" charset="0"/>
                <a:cs typeface="Arial" panose="020B0604020202020204" pitchFamily="34" charset="0"/>
              </a:defRPr>
            </a:lvl4pPr>
            <a:lvl5pPr marL="2057400" indent="-228600">
              <a:spcBef>
                <a:spcPct val="20000"/>
              </a:spcBef>
              <a:buChar char="»"/>
              <a:defRPr b="1">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9pPr>
          </a:lstStyle>
          <a:p>
            <a:pPr eaLnBrk="1" hangingPunct="1">
              <a:spcBef>
                <a:spcPct val="50000"/>
              </a:spcBef>
              <a:buFontTx/>
              <a:buNone/>
            </a:pPr>
            <a:r>
              <a:rPr lang="en-GB" altLang="en-US" b="0"/>
              <a:t>8</a:t>
            </a:r>
          </a:p>
        </p:txBody>
      </p:sp>
    </p:spTree>
    <p:extLst>
      <p:ext uri="{BB962C8B-B14F-4D97-AF65-F5344CB8AC3E}">
        <p14:creationId xmlns:p14="http://schemas.microsoft.com/office/powerpoint/2010/main" val="398143946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2" presetClass="entr" presetSubtype="4" fill="hold" nodeType="clickEffect">
                                  <p:stCondLst>
                                    <p:cond delay="0"/>
                                  </p:stCondLst>
                                  <p:childTnLst>
                                    <p:set>
                                      <p:cBhvr>
                                        <p:cTn id="10" dur="1" fill="hold">
                                          <p:stCondLst>
                                            <p:cond delay="0"/>
                                          </p:stCondLst>
                                        </p:cTn>
                                        <p:tgtEl>
                                          <p:spTgt spid="11301"/>
                                        </p:tgtEl>
                                        <p:attrNameLst>
                                          <p:attrName>style.visibility</p:attrName>
                                        </p:attrNameLst>
                                      </p:cBhvr>
                                      <p:to>
                                        <p:strVal val="visible"/>
                                      </p:to>
                                    </p:set>
                                    <p:anim calcmode="lin" valueType="num">
                                      <p:cBhvr additive="base">
                                        <p:cTn id="11" dur="500" fill="hold"/>
                                        <p:tgtEl>
                                          <p:spTgt spid="11301"/>
                                        </p:tgtEl>
                                        <p:attrNameLst>
                                          <p:attrName>ppt_x</p:attrName>
                                        </p:attrNameLst>
                                      </p:cBhvr>
                                      <p:tavLst>
                                        <p:tav tm="0">
                                          <p:val>
                                            <p:strVal val="#ppt_x"/>
                                          </p:val>
                                        </p:tav>
                                        <p:tav tm="100000">
                                          <p:val>
                                            <p:strVal val="#ppt_x"/>
                                          </p:val>
                                        </p:tav>
                                      </p:tavLst>
                                    </p:anim>
                                    <p:anim calcmode="lin" valueType="num">
                                      <p:cBhvr additive="base">
                                        <p:cTn id="12" dur="500" fill="hold"/>
                                        <p:tgtEl>
                                          <p:spTgt spid="11301"/>
                                        </p:tgtEl>
                                        <p:attrNameLst>
                                          <p:attrName>ppt_y</p:attrName>
                                        </p:attrNameLst>
                                      </p:cBhvr>
                                      <p:tavLst>
                                        <p:tav tm="0">
                                          <p:val>
                                            <p:strVal val="1+#ppt_h/2"/>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11298"/>
                                        </p:tgtEl>
                                        <p:attrNameLst>
                                          <p:attrName>style.visibility</p:attrName>
                                        </p:attrNameLst>
                                      </p:cBhvr>
                                      <p:to>
                                        <p:strVal val="visible"/>
                                      </p:to>
                                    </p:set>
                                    <p:anim calcmode="lin" valueType="num">
                                      <p:cBhvr additive="base">
                                        <p:cTn id="17" dur="500" fill="hold"/>
                                        <p:tgtEl>
                                          <p:spTgt spid="11298"/>
                                        </p:tgtEl>
                                        <p:attrNameLst>
                                          <p:attrName>ppt_x</p:attrName>
                                        </p:attrNameLst>
                                      </p:cBhvr>
                                      <p:tavLst>
                                        <p:tav tm="0">
                                          <p:val>
                                            <p:strVal val="#ppt_x"/>
                                          </p:val>
                                        </p:tav>
                                        <p:tav tm="100000">
                                          <p:val>
                                            <p:strVal val="#ppt_x"/>
                                          </p:val>
                                        </p:tav>
                                      </p:tavLst>
                                    </p:anim>
                                    <p:anim calcmode="lin" valueType="num">
                                      <p:cBhvr additive="base">
                                        <p:cTn id="18" dur="500" fill="hold"/>
                                        <p:tgtEl>
                                          <p:spTgt spid="11298"/>
                                        </p:tgtEl>
                                        <p:attrNameLst>
                                          <p:attrName>ppt_y</p:attrName>
                                        </p:attrNameLst>
                                      </p:cBhvr>
                                      <p:tavLst>
                                        <p:tav tm="0">
                                          <p:val>
                                            <p:strVal val="1+#ppt_h/2"/>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1302"/>
                                        </p:tgtEl>
                                        <p:attrNameLst>
                                          <p:attrName>style.visibility</p:attrName>
                                        </p:attrNameLst>
                                      </p:cBhvr>
                                      <p:to>
                                        <p:strVal val="visible"/>
                                      </p:to>
                                    </p:set>
                                    <p:anim calcmode="lin" valueType="num">
                                      <p:cBhvr additive="base">
                                        <p:cTn id="23" dur="500" fill="hold"/>
                                        <p:tgtEl>
                                          <p:spTgt spid="11302"/>
                                        </p:tgtEl>
                                        <p:attrNameLst>
                                          <p:attrName>ppt_x</p:attrName>
                                        </p:attrNameLst>
                                      </p:cBhvr>
                                      <p:tavLst>
                                        <p:tav tm="0">
                                          <p:val>
                                            <p:strVal val="#ppt_x"/>
                                          </p:val>
                                        </p:tav>
                                        <p:tav tm="100000">
                                          <p:val>
                                            <p:strVal val="#ppt_x"/>
                                          </p:val>
                                        </p:tav>
                                      </p:tavLst>
                                    </p:anim>
                                    <p:anim calcmode="lin" valueType="num">
                                      <p:cBhvr additive="base">
                                        <p:cTn id="24" dur="500" fill="hold"/>
                                        <p:tgtEl>
                                          <p:spTgt spid="11302"/>
                                        </p:tgtEl>
                                        <p:attrNameLst>
                                          <p:attrName>ppt_y</p:attrName>
                                        </p:attrNameLst>
                                      </p:cBhvr>
                                      <p:tavLst>
                                        <p:tav tm="0">
                                          <p:val>
                                            <p:strVal val="1+#ppt_h/2"/>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39" presetClass="entr" presetSubtype="0" accel="100000" fill="hold" grpId="0" nodeType="clickEffect">
                                  <p:stCondLst>
                                    <p:cond delay="0"/>
                                  </p:stCondLst>
                                  <p:childTnLst>
                                    <p:set>
                                      <p:cBhvr>
                                        <p:cTn id="28" dur="1" fill="hold">
                                          <p:stCondLst>
                                            <p:cond delay="0"/>
                                          </p:stCondLst>
                                        </p:cTn>
                                        <p:tgtEl>
                                          <p:spTgt spid="11303"/>
                                        </p:tgtEl>
                                        <p:attrNameLst>
                                          <p:attrName>style.visibility</p:attrName>
                                        </p:attrNameLst>
                                      </p:cBhvr>
                                      <p:to>
                                        <p:strVal val="visible"/>
                                      </p:to>
                                    </p:set>
                                    <p:anim calcmode="lin" valueType="num">
                                      <p:cBhvr>
                                        <p:cTn id="29" dur="2000" fill="hold"/>
                                        <p:tgtEl>
                                          <p:spTgt spid="11303"/>
                                        </p:tgtEl>
                                        <p:attrNameLst>
                                          <p:attrName>ppt_h</p:attrName>
                                        </p:attrNameLst>
                                      </p:cBhvr>
                                      <p:tavLst>
                                        <p:tav tm="0">
                                          <p:val>
                                            <p:strVal val="#ppt_h/20"/>
                                          </p:val>
                                        </p:tav>
                                        <p:tav tm="50000">
                                          <p:val>
                                            <p:strVal val="#ppt_h/20"/>
                                          </p:val>
                                        </p:tav>
                                        <p:tav tm="100000">
                                          <p:val>
                                            <p:strVal val="#ppt_h"/>
                                          </p:val>
                                        </p:tav>
                                      </p:tavLst>
                                    </p:anim>
                                    <p:anim calcmode="lin" valueType="num">
                                      <p:cBhvr>
                                        <p:cTn id="30" dur="2000" fill="hold"/>
                                        <p:tgtEl>
                                          <p:spTgt spid="11303"/>
                                        </p:tgtEl>
                                        <p:attrNameLst>
                                          <p:attrName>ppt_w</p:attrName>
                                        </p:attrNameLst>
                                      </p:cBhvr>
                                      <p:tavLst>
                                        <p:tav tm="0">
                                          <p:val>
                                            <p:strVal val="#ppt_w+.3"/>
                                          </p:val>
                                        </p:tav>
                                        <p:tav tm="50000">
                                          <p:val>
                                            <p:strVal val="#ppt_w+.3"/>
                                          </p:val>
                                        </p:tav>
                                        <p:tav tm="100000">
                                          <p:val>
                                            <p:strVal val="#ppt_w"/>
                                          </p:val>
                                        </p:tav>
                                      </p:tavLst>
                                    </p:anim>
                                    <p:anim calcmode="lin" valueType="num">
                                      <p:cBhvr>
                                        <p:cTn id="31" dur="2000" fill="hold"/>
                                        <p:tgtEl>
                                          <p:spTgt spid="11303"/>
                                        </p:tgtEl>
                                        <p:attrNameLst>
                                          <p:attrName>ppt_x</p:attrName>
                                        </p:attrNameLst>
                                      </p:cBhvr>
                                      <p:tavLst>
                                        <p:tav tm="0">
                                          <p:val>
                                            <p:strVal val="#ppt_x-.3"/>
                                          </p:val>
                                        </p:tav>
                                        <p:tav tm="50000">
                                          <p:val>
                                            <p:strVal val="#ppt_x"/>
                                          </p:val>
                                        </p:tav>
                                        <p:tav tm="100000">
                                          <p:val>
                                            <p:strVal val="#ppt_x"/>
                                          </p:val>
                                        </p:tav>
                                      </p:tavLst>
                                    </p:anim>
                                    <p:anim calcmode="lin" valueType="num">
                                      <p:cBhvr>
                                        <p:cTn id="32" dur="2000" fill="hold"/>
                                        <p:tgtEl>
                                          <p:spTgt spid="11303"/>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7"/>
                                            </p:cond>
                                          </p:stCondLst>
                                          <p:endCondLst>
                                            <p:cond evt="onStopAudio" delay="0">
                                              <p:tgtEl>
                                                <p:sldTgt/>
                                              </p:tgtEl>
                                            </p:cond>
                                          </p:endCondLst>
                                        </p:cTn>
                                        <p:tgtEl>
                                          <p:sndTgt r:embed="rId2" name="drumroll.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build="p"/>
      <p:bldP spid="11298" grpId="0"/>
      <p:bldP spid="11302" grpId="0"/>
      <p:bldP spid="11303" grpId="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2152651" y="365127"/>
            <a:ext cx="2075361" cy="725987"/>
          </a:xfrm>
        </p:spPr>
        <p:txBody>
          <a:bodyPr/>
          <a:lstStyle/>
          <a:p>
            <a:pPr eaLnBrk="1" hangingPunct="1"/>
            <a:r>
              <a:rPr lang="en-GB" altLang="en-US" u="sng" dirty="0"/>
              <a:t>Median</a:t>
            </a:r>
          </a:p>
        </p:txBody>
      </p:sp>
      <p:sp>
        <p:nvSpPr>
          <p:cNvPr id="27651" name="Rectangle 3"/>
          <p:cNvSpPr>
            <a:spLocks noGrp="1" noChangeArrowheads="1"/>
          </p:cNvSpPr>
          <p:nvPr>
            <p:ph type="body" idx="1"/>
          </p:nvPr>
        </p:nvSpPr>
        <p:spPr>
          <a:xfrm>
            <a:off x="2520156" y="1184525"/>
            <a:ext cx="6934200" cy="939550"/>
          </a:xfrm>
        </p:spPr>
        <p:txBody>
          <a:bodyPr/>
          <a:lstStyle/>
          <a:p>
            <a:pPr eaLnBrk="1" hangingPunct="1"/>
            <a:r>
              <a:rPr lang="en-GB" altLang="en-US" dirty="0"/>
              <a:t>The me</a:t>
            </a:r>
            <a:r>
              <a:rPr lang="en-GB" altLang="en-US" dirty="0">
                <a:solidFill>
                  <a:srgbClr val="FF3300"/>
                </a:solidFill>
              </a:rPr>
              <a:t>d</a:t>
            </a:r>
            <a:r>
              <a:rPr lang="en-GB" altLang="en-US" dirty="0"/>
              <a:t>ian is the mi</a:t>
            </a:r>
            <a:r>
              <a:rPr lang="en-GB" altLang="en-US" dirty="0">
                <a:solidFill>
                  <a:srgbClr val="FF3300"/>
                </a:solidFill>
              </a:rPr>
              <a:t>dd</a:t>
            </a:r>
            <a:r>
              <a:rPr lang="en-GB" altLang="en-US" dirty="0"/>
              <a:t>le value when they are arranged in size order.</a:t>
            </a:r>
          </a:p>
        </p:txBody>
      </p:sp>
      <p:grpSp>
        <p:nvGrpSpPr>
          <p:cNvPr id="27652" name="Group 4"/>
          <p:cNvGrpSpPr>
            <a:grpSpLocks/>
          </p:cNvGrpSpPr>
          <p:nvPr/>
        </p:nvGrpSpPr>
        <p:grpSpPr bwMode="auto">
          <a:xfrm>
            <a:off x="1776412" y="2296388"/>
            <a:ext cx="8891588" cy="2365375"/>
            <a:chOff x="113" y="1389"/>
            <a:chExt cx="5601" cy="1490"/>
          </a:xfrm>
        </p:grpSpPr>
        <p:pic>
          <p:nvPicPr>
            <p:cNvPr id="9226" name="Picture 5" descr="MCj008667000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3" y="1525"/>
              <a:ext cx="1292" cy="1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7" name="Picture 6" descr="MCj008667000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29" y="1706"/>
              <a:ext cx="1020" cy="9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8" name="Picture 7" descr="MCj008667000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426" y="1752"/>
              <a:ext cx="1020" cy="9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9" name="Picture 8" descr="MCj008667000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694" y="1616"/>
              <a:ext cx="1020" cy="9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30" name="Picture 9" descr="MCj008667000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470" y="1752"/>
              <a:ext cx="1270" cy="1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31" name="Freeform 10"/>
            <p:cNvSpPr>
              <a:spLocks/>
            </p:cNvSpPr>
            <p:nvPr/>
          </p:nvSpPr>
          <p:spPr bwMode="auto">
            <a:xfrm>
              <a:off x="249" y="1389"/>
              <a:ext cx="5241" cy="406"/>
            </a:xfrm>
            <a:custGeom>
              <a:avLst/>
              <a:gdLst>
                <a:gd name="T0" fmla="*/ 0 w 4994"/>
                <a:gd name="T1" fmla="*/ 0 h 406"/>
                <a:gd name="T2" fmla="*/ 51 w 4994"/>
                <a:gd name="T3" fmla="*/ 41 h 406"/>
                <a:gd name="T4" fmla="*/ 291 w 4994"/>
                <a:gd name="T5" fmla="*/ 88 h 406"/>
                <a:gd name="T6" fmla="*/ 850 w 4994"/>
                <a:gd name="T7" fmla="*/ 210 h 406"/>
                <a:gd name="T8" fmla="*/ 1105 w 4994"/>
                <a:gd name="T9" fmla="*/ 251 h 406"/>
                <a:gd name="T10" fmla="*/ 1365 w 4994"/>
                <a:gd name="T11" fmla="*/ 298 h 406"/>
                <a:gd name="T12" fmla="*/ 1567 w 4994"/>
                <a:gd name="T13" fmla="*/ 339 h 406"/>
                <a:gd name="T14" fmla="*/ 1828 w 4994"/>
                <a:gd name="T15" fmla="*/ 352 h 406"/>
                <a:gd name="T16" fmla="*/ 2284 w 4994"/>
                <a:gd name="T17" fmla="*/ 406 h 406"/>
                <a:gd name="T18" fmla="*/ 4135 w 4994"/>
                <a:gd name="T19" fmla="*/ 400 h 406"/>
                <a:gd name="T20" fmla="*/ 4820 w 4994"/>
                <a:gd name="T21" fmla="*/ 339 h 406"/>
                <a:gd name="T22" fmla="*/ 4918 w 4994"/>
                <a:gd name="T23" fmla="*/ 318 h 406"/>
                <a:gd name="T24" fmla="*/ 4979 w 4994"/>
                <a:gd name="T25" fmla="*/ 298 h 406"/>
                <a:gd name="T26" fmla="*/ 5001 w 4994"/>
                <a:gd name="T27" fmla="*/ 284 h 406"/>
                <a:gd name="T28" fmla="*/ 5030 w 4994"/>
                <a:gd name="T29" fmla="*/ 278 h 406"/>
                <a:gd name="T30" fmla="*/ 5172 w 4994"/>
                <a:gd name="T31" fmla="*/ 210 h 406"/>
                <a:gd name="T32" fmla="*/ 5388 w 4994"/>
                <a:gd name="T33" fmla="*/ 149 h 406"/>
                <a:gd name="T34" fmla="*/ 5455 w 4994"/>
                <a:gd name="T35" fmla="*/ 115 h 406"/>
                <a:gd name="T36" fmla="*/ 5500 w 4994"/>
                <a:gd name="T37" fmla="*/ 88 h 40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4994" h="406">
                  <a:moveTo>
                    <a:pt x="0" y="0"/>
                  </a:moveTo>
                  <a:cubicBezTo>
                    <a:pt x="17" y="12"/>
                    <a:pt x="30" y="29"/>
                    <a:pt x="47" y="41"/>
                  </a:cubicBezTo>
                  <a:cubicBezTo>
                    <a:pt x="91" y="71"/>
                    <a:pt x="210" y="77"/>
                    <a:pt x="264" y="88"/>
                  </a:cubicBezTo>
                  <a:cubicBezTo>
                    <a:pt x="436" y="124"/>
                    <a:pt x="597" y="190"/>
                    <a:pt x="772" y="210"/>
                  </a:cubicBezTo>
                  <a:cubicBezTo>
                    <a:pt x="848" y="228"/>
                    <a:pt x="926" y="238"/>
                    <a:pt x="1003" y="251"/>
                  </a:cubicBezTo>
                  <a:cubicBezTo>
                    <a:pt x="1083" y="264"/>
                    <a:pt x="1159" y="289"/>
                    <a:pt x="1240" y="298"/>
                  </a:cubicBezTo>
                  <a:cubicBezTo>
                    <a:pt x="1298" y="313"/>
                    <a:pt x="1362" y="335"/>
                    <a:pt x="1423" y="339"/>
                  </a:cubicBezTo>
                  <a:cubicBezTo>
                    <a:pt x="1502" y="345"/>
                    <a:pt x="1660" y="352"/>
                    <a:pt x="1660" y="352"/>
                  </a:cubicBezTo>
                  <a:cubicBezTo>
                    <a:pt x="1798" y="370"/>
                    <a:pt x="1936" y="385"/>
                    <a:pt x="2073" y="406"/>
                  </a:cubicBezTo>
                  <a:cubicBezTo>
                    <a:pt x="2633" y="404"/>
                    <a:pt x="3194" y="404"/>
                    <a:pt x="3754" y="400"/>
                  </a:cubicBezTo>
                  <a:cubicBezTo>
                    <a:pt x="3962" y="398"/>
                    <a:pt x="4170" y="356"/>
                    <a:pt x="4377" y="339"/>
                  </a:cubicBezTo>
                  <a:cubicBezTo>
                    <a:pt x="4406" y="329"/>
                    <a:pt x="4436" y="326"/>
                    <a:pt x="4465" y="318"/>
                  </a:cubicBezTo>
                  <a:cubicBezTo>
                    <a:pt x="4520" y="284"/>
                    <a:pt x="4444" y="327"/>
                    <a:pt x="4520" y="298"/>
                  </a:cubicBezTo>
                  <a:cubicBezTo>
                    <a:pt x="4528" y="295"/>
                    <a:pt x="4533" y="287"/>
                    <a:pt x="4540" y="284"/>
                  </a:cubicBezTo>
                  <a:cubicBezTo>
                    <a:pt x="4548" y="280"/>
                    <a:pt x="4558" y="280"/>
                    <a:pt x="4567" y="278"/>
                  </a:cubicBezTo>
                  <a:cubicBezTo>
                    <a:pt x="4617" y="243"/>
                    <a:pt x="4636" y="224"/>
                    <a:pt x="4696" y="210"/>
                  </a:cubicBezTo>
                  <a:cubicBezTo>
                    <a:pt x="4752" y="170"/>
                    <a:pt x="4832" y="182"/>
                    <a:pt x="4892" y="149"/>
                  </a:cubicBezTo>
                  <a:cubicBezTo>
                    <a:pt x="4912" y="138"/>
                    <a:pt x="4933" y="126"/>
                    <a:pt x="4953" y="115"/>
                  </a:cubicBezTo>
                  <a:cubicBezTo>
                    <a:pt x="4967" y="107"/>
                    <a:pt x="4994" y="88"/>
                    <a:pt x="4994" y="88"/>
                  </a:cubicBezTo>
                </a:path>
              </a:pathLst>
            </a:custGeom>
            <a:noFill/>
            <a:ln w="635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9232" name="Freeform 11"/>
            <p:cNvSpPr>
              <a:spLocks/>
            </p:cNvSpPr>
            <p:nvPr/>
          </p:nvSpPr>
          <p:spPr bwMode="auto">
            <a:xfrm>
              <a:off x="3878" y="1706"/>
              <a:ext cx="1" cy="153"/>
            </a:xfrm>
            <a:custGeom>
              <a:avLst/>
              <a:gdLst>
                <a:gd name="T0" fmla="*/ 0 w 1"/>
                <a:gd name="T1" fmla="*/ 0 h 153"/>
                <a:gd name="T2" fmla="*/ 0 w 1"/>
                <a:gd name="T3" fmla="*/ 153 h 153"/>
                <a:gd name="T4" fmla="*/ 0 60000 65536"/>
                <a:gd name="T5" fmla="*/ 0 60000 65536"/>
              </a:gdLst>
              <a:ahLst/>
              <a:cxnLst>
                <a:cxn ang="T4">
                  <a:pos x="T0" y="T1"/>
                </a:cxn>
                <a:cxn ang="T5">
                  <a:pos x="T2" y="T3"/>
                </a:cxn>
              </a:cxnLst>
              <a:rect l="0" t="0" r="r" b="b"/>
              <a:pathLst>
                <a:path w="1" h="153">
                  <a:moveTo>
                    <a:pt x="0" y="0"/>
                  </a:moveTo>
                  <a:cubicBezTo>
                    <a:pt x="0" y="51"/>
                    <a:pt x="0" y="102"/>
                    <a:pt x="0" y="153"/>
                  </a:cubicBezTo>
                </a:path>
              </a:pathLst>
            </a:custGeom>
            <a:noFill/>
            <a:ln w="76200" cmpd="sng">
              <a:solidFill>
                <a:srgbClr val="008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9233" name="Freeform 12"/>
            <p:cNvSpPr>
              <a:spLocks/>
            </p:cNvSpPr>
            <p:nvPr/>
          </p:nvSpPr>
          <p:spPr bwMode="auto">
            <a:xfrm>
              <a:off x="4285" y="1706"/>
              <a:ext cx="1" cy="153"/>
            </a:xfrm>
            <a:custGeom>
              <a:avLst/>
              <a:gdLst>
                <a:gd name="T0" fmla="*/ 0 w 1"/>
                <a:gd name="T1" fmla="*/ 0 h 153"/>
                <a:gd name="T2" fmla="*/ 0 w 1"/>
                <a:gd name="T3" fmla="*/ 153 h 153"/>
                <a:gd name="T4" fmla="*/ 0 60000 65536"/>
                <a:gd name="T5" fmla="*/ 0 60000 65536"/>
              </a:gdLst>
              <a:ahLst/>
              <a:cxnLst>
                <a:cxn ang="T4">
                  <a:pos x="T0" y="T1"/>
                </a:cxn>
                <a:cxn ang="T5">
                  <a:pos x="T2" y="T3"/>
                </a:cxn>
              </a:cxnLst>
              <a:rect l="0" t="0" r="r" b="b"/>
              <a:pathLst>
                <a:path w="1" h="153">
                  <a:moveTo>
                    <a:pt x="0" y="0"/>
                  </a:moveTo>
                  <a:cubicBezTo>
                    <a:pt x="0" y="51"/>
                    <a:pt x="0" y="102"/>
                    <a:pt x="0" y="153"/>
                  </a:cubicBezTo>
                </a:path>
              </a:pathLst>
            </a:custGeom>
            <a:noFill/>
            <a:ln w="76200" cmpd="sng">
              <a:solidFill>
                <a:srgbClr val="008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9234" name="Freeform 13"/>
            <p:cNvSpPr>
              <a:spLocks/>
            </p:cNvSpPr>
            <p:nvPr/>
          </p:nvSpPr>
          <p:spPr bwMode="auto">
            <a:xfrm>
              <a:off x="5056" y="1553"/>
              <a:ext cx="1" cy="153"/>
            </a:xfrm>
            <a:custGeom>
              <a:avLst/>
              <a:gdLst>
                <a:gd name="T0" fmla="*/ 0 w 1"/>
                <a:gd name="T1" fmla="*/ 0 h 153"/>
                <a:gd name="T2" fmla="*/ 0 w 1"/>
                <a:gd name="T3" fmla="*/ 153 h 153"/>
                <a:gd name="T4" fmla="*/ 0 60000 65536"/>
                <a:gd name="T5" fmla="*/ 0 60000 65536"/>
              </a:gdLst>
              <a:ahLst/>
              <a:cxnLst>
                <a:cxn ang="T4">
                  <a:pos x="T0" y="T1"/>
                </a:cxn>
                <a:cxn ang="T5">
                  <a:pos x="T2" y="T3"/>
                </a:cxn>
              </a:cxnLst>
              <a:rect l="0" t="0" r="r" b="b"/>
              <a:pathLst>
                <a:path w="1" h="153">
                  <a:moveTo>
                    <a:pt x="0" y="0"/>
                  </a:moveTo>
                  <a:cubicBezTo>
                    <a:pt x="0" y="51"/>
                    <a:pt x="0" y="102"/>
                    <a:pt x="0" y="153"/>
                  </a:cubicBezTo>
                </a:path>
              </a:pathLst>
            </a:custGeom>
            <a:noFill/>
            <a:ln w="76200" cmpd="sng">
              <a:solidFill>
                <a:srgbClr val="008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9235" name="Freeform 14"/>
            <p:cNvSpPr>
              <a:spLocks/>
            </p:cNvSpPr>
            <p:nvPr/>
          </p:nvSpPr>
          <p:spPr bwMode="auto">
            <a:xfrm>
              <a:off x="5283" y="1525"/>
              <a:ext cx="1" cy="153"/>
            </a:xfrm>
            <a:custGeom>
              <a:avLst/>
              <a:gdLst>
                <a:gd name="T0" fmla="*/ 0 w 1"/>
                <a:gd name="T1" fmla="*/ 0 h 153"/>
                <a:gd name="T2" fmla="*/ 0 w 1"/>
                <a:gd name="T3" fmla="*/ 153 h 153"/>
                <a:gd name="T4" fmla="*/ 0 60000 65536"/>
                <a:gd name="T5" fmla="*/ 0 60000 65536"/>
              </a:gdLst>
              <a:ahLst/>
              <a:cxnLst>
                <a:cxn ang="T4">
                  <a:pos x="T0" y="T1"/>
                </a:cxn>
                <a:cxn ang="T5">
                  <a:pos x="T2" y="T3"/>
                </a:cxn>
              </a:cxnLst>
              <a:rect l="0" t="0" r="r" b="b"/>
              <a:pathLst>
                <a:path w="1" h="153">
                  <a:moveTo>
                    <a:pt x="0" y="0"/>
                  </a:moveTo>
                  <a:cubicBezTo>
                    <a:pt x="0" y="51"/>
                    <a:pt x="0" y="102"/>
                    <a:pt x="0" y="153"/>
                  </a:cubicBezTo>
                </a:path>
              </a:pathLst>
            </a:custGeom>
            <a:noFill/>
            <a:ln w="76200" cmpd="sng">
              <a:solidFill>
                <a:srgbClr val="008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9236" name="Freeform 15"/>
            <p:cNvSpPr>
              <a:spLocks/>
            </p:cNvSpPr>
            <p:nvPr/>
          </p:nvSpPr>
          <p:spPr bwMode="auto">
            <a:xfrm>
              <a:off x="2789" y="1689"/>
              <a:ext cx="1" cy="153"/>
            </a:xfrm>
            <a:custGeom>
              <a:avLst/>
              <a:gdLst>
                <a:gd name="T0" fmla="*/ 0 w 1"/>
                <a:gd name="T1" fmla="*/ 0 h 153"/>
                <a:gd name="T2" fmla="*/ 0 w 1"/>
                <a:gd name="T3" fmla="*/ 153 h 153"/>
                <a:gd name="T4" fmla="*/ 0 60000 65536"/>
                <a:gd name="T5" fmla="*/ 0 60000 65536"/>
              </a:gdLst>
              <a:ahLst/>
              <a:cxnLst>
                <a:cxn ang="T4">
                  <a:pos x="T0" y="T1"/>
                </a:cxn>
                <a:cxn ang="T5">
                  <a:pos x="T2" y="T3"/>
                </a:cxn>
              </a:cxnLst>
              <a:rect l="0" t="0" r="r" b="b"/>
              <a:pathLst>
                <a:path w="1" h="153">
                  <a:moveTo>
                    <a:pt x="0" y="0"/>
                  </a:moveTo>
                  <a:cubicBezTo>
                    <a:pt x="0" y="51"/>
                    <a:pt x="0" y="102"/>
                    <a:pt x="0" y="153"/>
                  </a:cubicBezTo>
                </a:path>
              </a:pathLst>
            </a:custGeom>
            <a:noFill/>
            <a:ln w="76200" cmpd="sng">
              <a:solidFill>
                <a:srgbClr val="008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9237" name="Freeform 16"/>
            <p:cNvSpPr>
              <a:spLocks/>
            </p:cNvSpPr>
            <p:nvPr/>
          </p:nvSpPr>
          <p:spPr bwMode="auto">
            <a:xfrm>
              <a:off x="3107" y="1706"/>
              <a:ext cx="1" cy="153"/>
            </a:xfrm>
            <a:custGeom>
              <a:avLst/>
              <a:gdLst>
                <a:gd name="T0" fmla="*/ 0 w 1"/>
                <a:gd name="T1" fmla="*/ 0 h 153"/>
                <a:gd name="T2" fmla="*/ 0 w 1"/>
                <a:gd name="T3" fmla="*/ 153 h 153"/>
                <a:gd name="T4" fmla="*/ 0 60000 65536"/>
                <a:gd name="T5" fmla="*/ 0 60000 65536"/>
              </a:gdLst>
              <a:ahLst/>
              <a:cxnLst>
                <a:cxn ang="T4">
                  <a:pos x="T0" y="T1"/>
                </a:cxn>
                <a:cxn ang="T5">
                  <a:pos x="T2" y="T3"/>
                </a:cxn>
              </a:cxnLst>
              <a:rect l="0" t="0" r="r" b="b"/>
              <a:pathLst>
                <a:path w="1" h="153">
                  <a:moveTo>
                    <a:pt x="0" y="0"/>
                  </a:moveTo>
                  <a:cubicBezTo>
                    <a:pt x="0" y="51"/>
                    <a:pt x="0" y="102"/>
                    <a:pt x="0" y="153"/>
                  </a:cubicBezTo>
                </a:path>
              </a:pathLst>
            </a:custGeom>
            <a:noFill/>
            <a:ln w="76200" cmpd="sng">
              <a:solidFill>
                <a:srgbClr val="008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9238" name="Freeform 17"/>
            <p:cNvSpPr>
              <a:spLocks/>
            </p:cNvSpPr>
            <p:nvPr/>
          </p:nvSpPr>
          <p:spPr bwMode="auto">
            <a:xfrm>
              <a:off x="2108" y="1661"/>
              <a:ext cx="1" cy="153"/>
            </a:xfrm>
            <a:custGeom>
              <a:avLst/>
              <a:gdLst>
                <a:gd name="T0" fmla="*/ 0 w 1"/>
                <a:gd name="T1" fmla="*/ 0 h 153"/>
                <a:gd name="T2" fmla="*/ 0 w 1"/>
                <a:gd name="T3" fmla="*/ 153 h 153"/>
                <a:gd name="T4" fmla="*/ 0 60000 65536"/>
                <a:gd name="T5" fmla="*/ 0 60000 65536"/>
              </a:gdLst>
              <a:ahLst/>
              <a:cxnLst>
                <a:cxn ang="T4">
                  <a:pos x="T0" y="T1"/>
                </a:cxn>
                <a:cxn ang="T5">
                  <a:pos x="T2" y="T3"/>
                </a:cxn>
              </a:cxnLst>
              <a:rect l="0" t="0" r="r" b="b"/>
              <a:pathLst>
                <a:path w="1" h="153">
                  <a:moveTo>
                    <a:pt x="0" y="0"/>
                  </a:moveTo>
                  <a:cubicBezTo>
                    <a:pt x="0" y="51"/>
                    <a:pt x="0" y="102"/>
                    <a:pt x="0" y="153"/>
                  </a:cubicBezTo>
                </a:path>
              </a:pathLst>
            </a:custGeom>
            <a:noFill/>
            <a:ln w="76200" cmpd="sng">
              <a:solidFill>
                <a:srgbClr val="008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9239" name="Freeform 18"/>
            <p:cNvSpPr>
              <a:spLocks/>
            </p:cNvSpPr>
            <p:nvPr/>
          </p:nvSpPr>
          <p:spPr bwMode="auto">
            <a:xfrm>
              <a:off x="1791" y="1661"/>
              <a:ext cx="1" cy="153"/>
            </a:xfrm>
            <a:custGeom>
              <a:avLst/>
              <a:gdLst>
                <a:gd name="T0" fmla="*/ 0 w 1"/>
                <a:gd name="T1" fmla="*/ 0 h 153"/>
                <a:gd name="T2" fmla="*/ 0 w 1"/>
                <a:gd name="T3" fmla="*/ 153 h 153"/>
                <a:gd name="T4" fmla="*/ 0 60000 65536"/>
                <a:gd name="T5" fmla="*/ 0 60000 65536"/>
              </a:gdLst>
              <a:ahLst/>
              <a:cxnLst>
                <a:cxn ang="T4">
                  <a:pos x="T0" y="T1"/>
                </a:cxn>
                <a:cxn ang="T5">
                  <a:pos x="T2" y="T3"/>
                </a:cxn>
              </a:cxnLst>
              <a:rect l="0" t="0" r="r" b="b"/>
              <a:pathLst>
                <a:path w="1" h="153">
                  <a:moveTo>
                    <a:pt x="0" y="0"/>
                  </a:moveTo>
                  <a:cubicBezTo>
                    <a:pt x="0" y="51"/>
                    <a:pt x="0" y="102"/>
                    <a:pt x="0" y="153"/>
                  </a:cubicBezTo>
                </a:path>
              </a:pathLst>
            </a:custGeom>
            <a:noFill/>
            <a:ln w="76200" cmpd="sng">
              <a:solidFill>
                <a:srgbClr val="008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9240" name="Freeform 19"/>
            <p:cNvSpPr>
              <a:spLocks/>
            </p:cNvSpPr>
            <p:nvPr/>
          </p:nvSpPr>
          <p:spPr bwMode="auto">
            <a:xfrm>
              <a:off x="929" y="1480"/>
              <a:ext cx="1" cy="153"/>
            </a:xfrm>
            <a:custGeom>
              <a:avLst/>
              <a:gdLst>
                <a:gd name="T0" fmla="*/ 0 w 1"/>
                <a:gd name="T1" fmla="*/ 0 h 153"/>
                <a:gd name="T2" fmla="*/ 0 w 1"/>
                <a:gd name="T3" fmla="*/ 153 h 153"/>
                <a:gd name="T4" fmla="*/ 0 60000 65536"/>
                <a:gd name="T5" fmla="*/ 0 60000 65536"/>
              </a:gdLst>
              <a:ahLst/>
              <a:cxnLst>
                <a:cxn ang="T4">
                  <a:pos x="T0" y="T1"/>
                </a:cxn>
                <a:cxn ang="T5">
                  <a:pos x="T2" y="T3"/>
                </a:cxn>
              </a:cxnLst>
              <a:rect l="0" t="0" r="r" b="b"/>
              <a:pathLst>
                <a:path w="1" h="153">
                  <a:moveTo>
                    <a:pt x="0" y="0"/>
                  </a:moveTo>
                  <a:cubicBezTo>
                    <a:pt x="0" y="51"/>
                    <a:pt x="0" y="102"/>
                    <a:pt x="0" y="153"/>
                  </a:cubicBezTo>
                </a:path>
              </a:pathLst>
            </a:custGeom>
            <a:noFill/>
            <a:ln w="76200" cmpd="sng">
              <a:solidFill>
                <a:srgbClr val="008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9241" name="Freeform 20"/>
            <p:cNvSpPr>
              <a:spLocks/>
            </p:cNvSpPr>
            <p:nvPr/>
          </p:nvSpPr>
          <p:spPr bwMode="auto">
            <a:xfrm>
              <a:off x="567" y="1480"/>
              <a:ext cx="1" cy="153"/>
            </a:xfrm>
            <a:custGeom>
              <a:avLst/>
              <a:gdLst>
                <a:gd name="T0" fmla="*/ 0 w 1"/>
                <a:gd name="T1" fmla="*/ 0 h 153"/>
                <a:gd name="T2" fmla="*/ 0 w 1"/>
                <a:gd name="T3" fmla="*/ 153 h 153"/>
                <a:gd name="T4" fmla="*/ 0 60000 65536"/>
                <a:gd name="T5" fmla="*/ 0 60000 65536"/>
              </a:gdLst>
              <a:ahLst/>
              <a:cxnLst>
                <a:cxn ang="T4">
                  <a:pos x="T0" y="T1"/>
                </a:cxn>
                <a:cxn ang="T5">
                  <a:pos x="T2" y="T3"/>
                </a:cxn>
              </a:cxnLst>
              <a:rect l="0" t="0" r="r" b="b"/>
              <a:pathLst>
                <a:path w="1" h="153">
                  <a:moveTo>
                    <a:pt x="0" y="0"/>
                  </a:moveTo>
                  <a:cubicBezTo>
                    <a:pt x="0" y="51"/>
                    <a:pt x="0" y="102"/>
                    <a:pt x="0" y="153"/>
                  </a:cubicBezTo>
                </a:path>
              </a:pathLst>
            </a:custGeom>
            <a:noFill/>
            <a:ln w="76200" cmpd="sng">
              <a:solidFill>
                <a:srgbClr val="008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9242" name="Text Box 21"/>
            <p:cNvSpPr txBox="1">
              <a:spLocks noChangeArrowheads="1"/>
            </p:cNvSpPr>
            <p:nvPr/>
          </p:nvSpPr>
          <p:spPr bwMode="auto">
            <a:xfrm>
              <a:off x="567" y="1842"/>
              <a:ext cx="408"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b="1">
                  <a:solidFill>
                    <a:schemeClr val="tx1"/>
                  </a:solidFill>
                  <a:latin typeface="Tahoma" panose="020B0604030504040204" pitchFamily="34" charset="0"/>
                  <a:cs typeface="Arial" panose="020B0604020202020204" pitchFamily="34" charset="0"/>
                </a:defRPr>
              </a:lvl1pPr>
              <a:lvl2pPr marL="742950" indent="-285750">
                <a:spcBef>
                  <a:spcPct val="20000"/>
                </a:spcBef>
                <a:buChar char="–"/>
                <a:defRPr sz="2400" b="1">
                  <a:solidFill>
                    <a:schemeClr val="tx1"/>
                  </a:solidFill>
                  <a:latin typeface="Tahoma" panose="020B0604030504040204" pitchFamily="34" charset="0"/>
                  <a:cs typeface="Arial" panose="020B0604020202020204" pitchFamily="34" charset="0"/>
                </a:defRPr>
              </a:lvl2pPr>
              <a:lvl3pPr marL="1143000" indent="-228600">
                <a:spcBef>
                  <a:spcPct val="20000"/>
                </a:spcBef>
                <a:buChar char="•"/>
                <a:defRPr sz="2000" b="1">
                  <a:solidFill>
                    <a:schemeClr val="tx1"/>
                  </a:solidFill>
                  <a:latin typeface="Tahoma" panose="020B0604030504040204" pitchFamily="34" charset="0"/>
                  <a:cs typeface="Arial" panose="020B0604020202020204" pitchFamily="34" charset="0"/>
                </a:defRPr>
              </a:lvl3pPr>
              <a:lvl4pPr marL="1600200" indent="-228600">
                <a:spcBef>
                  <a:spcPct val="20000"/>
                </a:spcBef>
                <a:buChar char="–"/>
                <a:defRPr b="1">
                  <a:solidFill>
                    <a:schemeClr val="tx1"/>
                  </a:solidFill>
                  <a:latin typeface="Tahoma" panose="020B0604030504040204" pitchFamily="34" charset="0"/>
                  <a:cs typeface="Arial" panose="020B0604020202020204" pitchFamily="34" charset="0"/>
                </a:defRPr>
              </a:lvl4pPr>
              <a:lvl5pPr marL="2057400" indent="-228600">
                <a:spcBef>
                  <a:spcPct val="20000"/>
                </a:spcBef>
                <a:buChar char="»"/>
                <a:defRPr b="1">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9pPr>
            </a:lstStyle>
            <a:p>
              <a:pPr algn="ctr" eaLnBrk="1" hangingPunct="1">
                <a:spcBef>
                  <a:spcPct val="50000"/>
                </a:spcBef>
                <a:buFontTx/>
                <a:buNone/>
              </a:pPr>
              <a:r>
                <a:rPr lang="en-GB" altLang="en-US"/>
                <a:t>7</a:t>
              </a:r>
            </a:p>
          </p:txBody>
        </p:sp>
        <p:sp>
          <p:nvSpPr>
            <p:cNvPr id="9243" name="Text Box 22"/>
            <p:cNvSpPr txBox="1">
              <a:spLocks noChangeArrowheads="1"/>
            </p:cNvSpPr>
            <p:nvPr/>
          </p:nvSpPr>
          <p:spPr bwMode="auto">
            <a:xfrm>
              <a:off x="1746" y="1978"/>
              <a:ext cx="408"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b="1">
                  <a:solidFill>
                    <a:schemeClr val="tx1"/>
                  </a:solidFill>
                  <a:latin typeface="Tahoma" panose="020B0604030504040204" pitchFamily="34" charset="0"/>
                  <a:cs typeface="Arial" panose="020B0604020202020204" pitchFamily="34" charset="0"/>
                </a:defRPr>
              </a:lvl1pPr>
              <a:lvl2pPr marL="742950" indent="-285750">
                <a:spcBef>
                  <a:spcPct val="20000"/>
                </a:spcBef>
                <a:buChar char="–"/>
                <a:defRPr sz="2400" b="1">
                  <a:solidFill>
                    <a:schemeClr val="tx1"/>
                  </a:solidFill>
                  <a:latin typeface="Tahoma" panose="020B0604030504040204" pitchFamily="34" charset="0"/>
                  <a:cs typeface="Arial" panose="020B0604020202020204" pitchFamily="34" charset="0"/>
                </a:defRPr>
              </a:lvl2pPr>
              <a:lvl3pPr marL="1143000" indent="-228600">
                <a:spcBef>
                  <a:spcPct val="20000"/>
                </a:spcBef>
                <a:buChar char="•"/>
                <a:defRPr sz="2000" b="1">
                  <a:solidFill>
                    <a:schemeClr val="tx1"/>
                  </a:solidFill>
                  <a:latin typeface="Tahoma" panose="020B0604030504040204" pitchFamily="34" charset="0"/>
                  <a:cs typeface="Arial" panose="020B0604020202020204" pitchFamily="34" charset="0"/>
                </a:defRPr>
              </a:lvl3pPr>
              <a:lvl4pPr marL="1600200" indent="-228600">
                <a:spcBef>
                  <a:spcPct val="20000"/>
                </a:spcBef>
                <a:buChar char="–"/>
                <a:defRPr b="1">
                  <a:solidFill>
                    <a:schemeClr val="tx1"/>
                  </a:solidFill>
                  <a:latin typeface="Tahoma" panose="020B0604030504040204" pitchFamily="34" charset="0"/>
                  <a:cs typeface="Arial" panose="020B0604020202020204" pitchFamily="34" charset="0"/>
                </a:defRPr>
              </a:lvl4pPr>
              <a:lvl5pPr marL="2057400" indent="-228600">
                <a:spcBef>
                  <a:spcPct val="20000"/>
                </a:spcBef>
                <a:buChar char="»"/>
                <a:defRPr b="1">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9pPr>
            </a:lstStyle>
            <a:p>
              <a:pPr algn="ctr" eaLnBrk="1" hangingPunct="1">
                <a:spcBef>
                  <a:spcPct val="50000"/>
                </a:spcBef>
                <a:buFontTx/>
                <a:buNone/>
              </a:pPr>
              <a:r>
                <a:rPr lang="en-GB" altLang="en-US"/>
                <a:t>8</a:t>
              </a:r>
            </a:p>
          </p:txBody>
        </p:sp>
        <p:sp>
          <p:nvSpPr>
            <p:cNvPr id="9244" name="Text Box 23"/>
            <p:cNvSpPr txBox="1">
              <a:spLocks noChangeArrowheads="1"/>
            </p:cNvSpPr>
            <p:nvPr/>
          </p:nvSpPr>
          <p:spPr bwMode="auto">
            <a:xfrm>
              <a:off x="2744" y="1978"/>
              <a:ext cx="408"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b="1">
                  <a:solidFill>
                    <a:schemeClr val="tx1"/>
                  </a:solidFill>
                  <a:latin typeface="Tahoma" panose="020B0604030504040204" pitchFamily="34" charset="0"/>
                  <a:cs typeface="Arial" panose="020B0604020202020204" pitchFamily="34" charset="0"/>
                </a:defRPr>
              </a:lvl1pPr>
              <a:lvl2pPr marL="742950" indent="-285750">
                <a:spcBef>
                  <a:spcPct val="20000"/>
                </a:spcBef>
                <a:buChar char="–"/>
                <a:defRPr sz="2400" b="1">
                  <a:solidFill>
                    <a:schemeClr val="tx1"/>
                  </a:solidFill>
                  <a:latin typeface="Tahoma" panose="020B0604030504040204" pitchFamily="34" charset="0"/>
                  <a:cs typeface="Arial" panose="020B0604020202020204" pitchFamily="34" charset="0"/>
                </a:defRPr>
              </a:lvl2pPr>
              <a:lvl3pPr marL="1143000" indent="-228600">
                <a:spcBef>
                  <a:spcPct val="20000"/>
                </a:spcBef>
                <a:buChar char="•"/>
                <a:defRPr sz="2000" b="1">
                  <a:solidFill>
                    <a:schemeClr val="tx1"/>
                  </a:solidFill>
                  <a:latin typeface="Tahoma" panose="020B0604030504040204" pitchFamily="34" charset="0"/>
                  <a:cs typeface="Arial" panose="020B0604020202020204" pitchFamily="34" charset="0"/>
                </a:defRPr>
              </a:lvl3pPr>
              <a:lvl4pPr marL="1600200" indent="-228600">
                <a:spcBef>
                  <a:spcPct val="20000"/>
                </a:spcBef>
                <a:buChar char="–"/>
                <a:defRPr b="1">
                  <a:solidFill>
                    <a:schemeClr val="tx1"/>
                  </a:solidFill>
                  <a:latin typeface="Tahoma" panose="020B0604030504040204" pitchFamily="34" charset="0"/>
                  <a:cs typeface="Arial" panose="020B0604020202020204" pitchFamily="34" charset="0"/>
                </a:defRPr>
              </a:lvl4pPr>
              <a:lvl5pPr marL="2057400" indent="-228600">
                <a:spcBef>
                  <a:spcPct val="20000"/>
                </a:spcBef>
                <a:buChar char="»"/>
                <a:defRPr b="1">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9pPr>
            </a:lstStyle>
            <a:p>
              <a:pPr algn="ctr" eaLnBrk="1" hangingPunct="1">
                <a:spcBef>
                  <a:spcPct val="50000"/>
                </a:spcBef>
                <a:buFontTx/>
                <a:buNone/>
              </a:pPr>
              <a:r>
                <a:rPr lang="en-GB" altLang="en-US"/>
                <a:t>11</a:t>
              </a:r>
            </a:p>
          </p:txBody>
        </p:sp>
        <p:sp>
          <p:nvSpPr>
            <p:cNvPr id="9245" name="Text Box 24"/>
            <p:cNvSpPr txBox="1">
              <a:spLocks noChangeArrowheads="1"/>
            </p:cNvSpPr>
            <p:nvPr/>
          </p:nvSpPr>
          <p:spPr bwMode="auto">
            <a:xfrm>
              <a:off x="3924" y="2069"/>
              <a:ext cx="408"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b="1">
                  <a:solidFill>
                    <a:schemeClr val="tx1"/>
                  </a:solidFill>
                  <a:latin typeface="Tahoma" panose="020B0604030504040204" pitchFamily="34" charset="0"/>
                  <a:cs typeface="Arial" panose="020B0604020202020204" pitchFamily="34" charset="0"/>
                </a:defRPr>
              </a:lvl1pPr>
              <a:lvl2pPr marL="742950" indent="-285750">
                <a:spcBef>
                  <a:spcPct val="20000"/>
                </a:spcBef>
                <a:buChar char="–"/>
                <a:defRPr sz="2400" b="1">
                  <a:solidFill>
                    <a:schemeClr val="tx1"/>
                  </a:solidFill>
                  <a:latin typeface="Tahoma" panose="020B0604030504040204" pitchFamily="34" charset="0"/>
                  <a:cs typeface="Arial" panose="020B0604020202020204" pitchFamily="34" charset="0"/>
                </a:defRPr>
              </a:lvl2pPr>
              <a:lvl3pPr marL="1143000" indent="-228600">
                <a:spcBef>
                  <a:spcPct val="20000"/>
                </a:spcBef>
                <a:buChar char="•"/>
                <a:defRPr sz="2000" b="1">
                  <a:solidFill>
                    <a:schemeClr val="tx1"/>
                  </a:solidFill>
                  <a:latin typeface="Tahoma" panose="020B0604030504040204" pitchFamily="34" charset="0"/>
                  <a:cs typeface="Arial" panose="020B0604020202020204" pitchFamily="34" charset="0"/>
                </a:defRPr>
              </a:lvl3pPr>
              <a:lvl4pPr marL="1600200" indent="-228600">
                <a:spcBef>
                  <a:spcPct val="20000"/>
                </a:spcBef>
                <a:buChar char="–"/>
                <a:defRPr b="1">
                  <a:solidFill>
                    <a:schemeClr val="tx1"/>
                  </a:solidFill>
                  <a:latin typeface="Tahoma" panose="020B0604030504040204" pitchFamily="34" charset="0"/>
                  <a:cs typeface="Arial" panose="020B0604020202020204" pitchFamily="34" charset="0"/>
                </a:defRPr>
              </a:lvl4pPr>
              <a:lvl5pPr marL="2057400" indent="-228600">
                <a:spcBef>
                  <a:spcPct val="20000"/>
                </a:spcBef>
                <a:buChar char="»"/>
                <a:defRPr b="1">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9pPr>
            </a:lstStyle>
            <a:p>
              <a:pPr algn="ctr" eaLnBrk="1" hangingPunct="1">
                <a:spcBef>
                  <a:spcPct val="50000"/>
                </a:spcBef>
                <a:buFontTx/>
                <a:buNone/>
              </a:pPr>
              <a:r>
                <a:rPr lang="en-GB" altLang="en-US"/>
                <a:t>3</a:t>
              </a:r>
            </a:p>
          </p:txBody>
        </p:sp>
        <p:sp>
          <p:nvSpPr>
            <p:cNvPr id="9246" name="Text Box 25"/>
            <p:cNvSpPr txBox="1">
              <a:spLocks noChangeArrowheads="1"/>
            </p:cNvSpPr>
            <p:nvPr/>
          </p:nvSpPr>
          <p:spPr bwMode="auto">
            <a:xfrm>
              <a:off x="5012" y="1842"/>
              <a:ext cx="408"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b="1">
                  <a:solidFill>
                    <a:schemeClr val="tx1"/>
                  </a:solidFill>
                  <a:latin typeface="Tahoma" panose="020B0604030504040204" pitchFamily="34" charset="0"/>
                  <a:cs typeface="Arial" panose="020B0604020202020204" pitchFamily="34" charset="0"/>
                </a:defRPr>
              </a:lvl1pPr>
              <a:lvl2pPr marL="742950" indent="-285750">
                <a:spcBef>
                  <a:spcPct val="20000"/>
                </a:spcBef>
                <a:buChar char="–"/>
                <a:defRPr sz="2400" b="1">
                  <a:solidFill>
                    <a:schemeClr val="tx1"/>
                  </a:solidFill>
                  <a:latin typeface="Tahoma" panose="020B0604030504040204" pitchFamily="34" charset="0"/>
                  <a:cs typeface="Arial" panose="020B0604020202020204" pitchFamily="34" charset="0"/>
                </a:defRPr>
              </a:lvl2pPr>
              <a:lvl3pPr marL="1143000" indent="-228600">
                <a:spcBef>
                  <a:spcPct val="20000"/>
                </a:spcBef>
                <a:buChar char="•"/>
                <a:defRPr sz="2000" b="1">
                  <a:solidFill>
                    <a:schemeClr val="tx1"/>
                  </a:solidFill>
                  <a:latin typeface="Tahoma" panose="020B0604030504040204" pitchFamily="34" charset="0"/>
                  <a:cs typeface="Arial" panose="020B0604020202020204" pitchFamily="34" charset="0"/>
                </a:defRPr>
              </a:lvl3pPr>
              <a:lvl4pPr marL="1600200" indent="-228600">
                <a:spcBef>
                  <a:spcPct val="20000"/>
                </a:spcBef>
                <a:buChar char="–"/>
                <a:defRPr b="1">
                  <a:solidFill>
                    <a:schemeClr val="tx1"/>
                  </a:solidFill>
                  <a:latin typeface="Tahoma" panose="020B0604030504040204" pitchFamily="34" charset="0"/>
                  <a:cs typeface="Arial" panose="020B0604020202020204" pitchFamily="34" charset="0"/>
                </a:defRPr>
              </a:lvl4pPr>
              <a:lvl5pPr marL="2057400" indent="-228600">
                <a:spcBef>
                  <a:spcPct val="20000"/>
                </a:spcBef>
                <a:buChar char="»"/>
                <a:defRPr b="1">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9pPr>
            </a:lstStyle>
            <a:p>
              <a:pPr algn="ctr" eaLnBrk="1" hangingPunct="1">
                <a:spcBef>
                  <a:spcPct val="50000"/>
                </a:spcBef>
                <a:buFontTx/>
                <a:buNone/>
              </a:pPr>
              <a:r>
                <a:rPr lang="en-GB" altLang="en-US"/>
                <a:t>11</a:t>
              </a:r>
            </a:p>
          </p:txBody>
        </p:sp>
      </p:grpSp>
      <p:sp>
        <p:nvSpPr>
          <p:cNvPr id="27674" name="Text Box 26"/>
          <p:cNvSpPr txBox="1">
            <a:spLocks noChangeArrowheads="1"/>
          </p:cNvSpPr>
          <p:nvPr/>
        </p:nvSpPr>
        <p:spPr bwMode="auto">
          <a:xfrm>
            <a:off x="4727576" y="5300663"/>
            <a:ext cx="2519363"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b="1">
                <a:solidFill>
                  <a:schemeClr val="tx1"/>
                </a:solidFill>
                <a:latin typeface="Tahoma" panose="020B0604030504040204" pitchFamily="34" charset="0"/>
                <a:cs typeface="Arial" panose="020B0604020202020204" pitchFamily="34" charset="0"/>
              </a:defRPr>
            </a:lvl1pPr>
            <a:lvl2pPr marL="742950" indent="-285750">
              <a:spcBef>
                <a:spcPct val="20000"/>
              </a:spcBef>
              <a:buChar char="–"/>
              <a:defRPr sz="2400" b="1">
                <a:solidFill>
                  <a:schemeClr val="tx1"/>
                </a:solidFill>
                <a:latin typeface="Tahoma" panose="020B0604030504040204" pitchFamily="34" charset="0"/>
                <a:cs typeface="Arial" panose="020B0604020202020204" pitchFamily="34" charset="0"/>
              </a:defRPr>
            </a:lvl2pPr>
            <a:lvl3pPr marL="1143000" indent="-228600">
              <a:spcBef>
                <a:spcPct val="20000"/>
              </a:spcBef>
              <a:buChar char="•"/>
              <a:defRPr sz="2000" b="1">
                <a:solidFill>
                  <a:schemeClr val="tx1"/>
                </a:solidFill>
                <a:latin typeface="Tahoma" panose="020B0604030504040204" pitchFamily="34" charset="0"/>
                <a:cs typeface="Arial" panose="020B0604020202020204" pitchFamily="34" charset="0"/>
              </a:defRPr>
            </a:lvl3pPr>
            <a:lvl4pPr marL="1600200" indent="-228600">
              <a:spcBef>
                <a:spcPct val="20000"/>
              </a:spcBef>
              <a:buChar char="–"/>
              <a:defRPr b="1">
                <a:solidFill>
                  <a:schemeClr val="tx1"/>
                </a:solidFill>
                <a:latin typeface="Tahoma" panose="020B0604030504040204" pitchFamily="34" charset="0"/>
                <a:cs typeface="Arial" panose="020B0604020202020204" pitchFamily="34" charset="0"/>
              </a:defRPr>
            </a:lvl4pPr>
            <a:lvl5pPr marL="2057400" indent="-228600">
              <a:spcBef>
                <a:spcPct val="20000"/>
              </a:spcBef>
              <a:buChar char="»"/>
              <a:defRPr b="1">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9pPr>
          </a:lstStyle>
          <a:p>
            <a:pPr eaLnBrk="1" hangingPunct="1">
              <a:spcBef>
                <a:spcPct val="50000"/>
              </a:spcBef>
              <a:buFontTx/>
              <a:buNone/>
            </a:pPr>
            <a:r>
              <a:rPr lang="en-GB" altLang="en-US" b="0"/>
              <a:t>3</a:t>
            </a:r>
          </a:p>
        </p:txBody>
      </p:sp>
      <p:sp>
        <p:nvSpPr>
          <p:cNvPr id="27678" name="Text Box 30"/>
          <p:cNvSpPr txBox="1">
            <a:spLocks noChangeArrowheads="1"/>
          </p:cNvSpPr>
          <p:nvPr/>
        </p:nvSpPr>
        <p:spPr bwMode="auto">
          <a:xfrm>
            <a:off x="5232401" y="5300663"/>
            <a:ext cx="2519363"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b="1">
                <a:solidFill>
                  <a:schemeClr val="tx1"/>
                </a:solidFill>
                <a:latin typeface="Tahoma" panose="020B0604030504040204" pitchFamily="34" charset="0"/>
                <a:cs typeface="Arial" panose="020B0604020202020204" pitchFamily="34" charset="0"/>
              </a:defRPr>
            </a:lvl1pPr>
            <a:lvl2pPr marL="742950" indent="-285750">
              <a:spcBef>
                <a:spcPct val="20000"/>
              </a:spcBef>
              <a:buChar char="–"/>
              <a:defRPr sz="2400" b="1">
                <a:solidFill>
                  <a:schemeClr val="tx1"/>
                </a:solidFill>
                <a:latin typeface="Tahoma" panose="020B0604030504040204" pitchFamily="34" charset="0"/>
                <a:cs typeface="Arial" panose="020B0604020202020204" pitchFamily="34" charset="0"/>
              </a:defRPr>
            </a:lvl2pPr>
            <a:lvl3pPr marL="1143000" indent="-228600">
              <a:spcBef>
                <a:spcPct val="20000"/>
              </a:spcBef>
              <a:buChar char="•"/>
              <a:defRPr sz="2000" b="1">
                <a:solidFill>
                  <a:schemeClr val="tx1"/>
                </a:solidFill>
                <a:latin typeface="Tahoma" panose="020B0604030504040204" pitchFamily="34" charset="0"/>
                <a:cs typeface="Arial" panose="020B0604020202020204" pitchFamily="34" charset="0"/>
              </a:defRPr>
            </a:lvl3pPr>
            <a:lvl4pPr marL="1600200" indent="-228600">
              <a:spcBef>
                <a:spcPct val="20000"/>
              </a:spcBef>
              <a:buChar char="–"/>
              <a:defRPr b="1">
                <a:solidFill>
                  <a:schemeClr val="tx1"/>
                </a:solidFill>
                <a:latin typeface="Tahoma" panose="020B0604030504040204" pitchFamily="34" charset="0"/>
                <a:cs typeface="Arial" panose="020B0604020202020204" pitchFamily="34" charset="0"/>
              </a:defRPr>
            </a:lvl4pPr>
            <a:lvl5pPr marL="2057400" indent="-228600">
              <a:spcBef>
                <a:spcPct val="20000"/>
              </a:spcBef>
              <a:buChar char="»"/>
              <a:defRPr b="1">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9pPr>
          </a:lstStyle>
          <a:p>
            <a:pPr eaLnBrk="1" hangingPunct="1">
              <a:spcBef>
                <a:spcPct val="50000"/>
              </a:spcBef>
              <a:buFontTx/>
              <a:buNone/>
            </a:pPr>
            <a:r>
              <a:rPr lang="en-GB" altLang="en-US" b="0"/>
              <a:t>7</a:t>
            </a:r>
          </a:p>
        </p:txBody>
      </p:sp>
      <p:sp>
        <p:nvSpPr>
          <p:cNvPr id="27679" name="Text Box 31"/>
          <p:cNvSpPr txBox="1">
            <a:spLocks noChangeArrowheads="1"/>
          </p:cNvSpPr>
          <p:nvPr/>
        </p:nvSpPr>
        <p:spPr bwMode="auto">
          <a:xfrm>
            <a:off x="5664201" y="5286376"/>
            <a:ext cx="2519363"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b="1">
                <a:solidFill>
                  <a:schemeClr val="tx1"/>
                </a:solidFill>
                <a:latin typeface="Tahoma" panose="020B0604030504040204" pitchFamily="34" charset="0"/>
                <a:cs typeface="Arial" panose="020B0604020202020204" pitchFamily="34" charset="0"/>
              </a:defRPr>
            </a:lvl1pPr>
            <a:lvl2pPr marL="742950" indent="-285750">
              <a:spcBef>
                <a:spcPct val="20000"/>
              </a:spcBef>
              <a:buChar char="–"/>
              <a:defRPr sz="2400" b="1">
                <a:solidFill>
                  <a:schemeClr val="tx1"/>
                </a:solidFill>
                <a:latin typeface="Tahoma" panose="020B0604030504040204" pitchFamily="34" charset="0"/>
                <a:cs typeface="Arial" panose="020B0604020202020204" pitchFamily="34" charset="0"/>
              </a:defRPr>
            </a:lvl2pPr>
            <a:lvl3pPr marL="1143000" indent="-228600">
              <a:spcBef>
                <a:spcPct val="20000"/>
              </a:spcBef>
              <a:buChar char="•"/>
              <a:defRPr sz="2000" b="1">
                <a:solidFill>
                  <a:schemeClr val="tx1"/>
                </a:solidFill>
                <a:latin typeface="Tahoma" panose="020B0604030504040204" pitchFamily="34" charset="0"/>
                <a:cs typeface="Arial" panose="020B0604020202020204" pitchFamily="34" charset="0"/>
              </a:defRPr>
            </a:lvl3pPr>
            <a:lvl4pPr marL="1600200" indent="-228600">
              <a:spcBef>
                <a:spcPct val="20000"/>
              </a:spcBef>
              <a:buChar char="–"/>
              <a:defRPr b="1">
                <a:solidFill>
                  <a:schemeClr val="tx1"/>
                </a:solidFill>
                <a:latin typeface="Tahoma" panose="020B0604030504040204" pitchFamily="34" charset="0"/>
                <a:cs typeface="Arial" panose="020B0604020202020204" pitchFamily="34" charset="0"/>
              </a:defRPr>
            </a:lvl4pPr>
            <a:lvl5pPr marL="2057400" indent="-228600">
              <a:spcBef>
                <a:spcPct val="20000"/>
              </a:spcBef>
              <a:buChar char="»"/>
              <a:defRPr b="1">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9pPr>
          </a:lstStyle>
          <a:p>
            <a:pPr eaLnBrk="1" hangingPunct="1">
              <a:spcBef>
                <a:spcPct val="50000"/>
              </a:spcBef>
              <a:buFontTx/>
              <a:buNone/>
            </a:pPr>
            <a:r>
              <a:rPr lang="en-GB" altLang="en-US" b="0"/>
              <a:t>8</a:t>
            </a:r>
          </a:p>
        </p:txBody>
      </p:sp>
      <p:sp>
        <p:nvSpPr>
          <p:cNvPr id="27680" name="Text Box 32"/>
          <p:cNvSpPr txBox="1">
            <a:spLocks noChangeArrowheads="1"/>
          </p:cNvSpPr>
          <p:nvPr/>
        </p:nvSpPr>
        <p:spPr bwMode="auto">
          <a:xfrm>
            <a:off x="6097588" y="5286376"/>
            <a:ext cx="2519362"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b="1">
                <a:solidFill>
                  <a:schemeClr val="tx1"/>
                </a:solidFill>
                <a:latin typeface="Tahoma" panose="020B0604030504040204" pitchFamily="34" charset="0"/>
                <a:cs typeface="Arial" panose="020B0604020202020204" pitchFamily="34" charset="0"/>
              </a:defRPr>
            </a:lvl1pPr>
            <a:lvl2pPr marL="742950" indent="-285750">
              <a:spcBef>
                <a:spcPct val="20000"/>
              </a:spcBef>
              <a:buChar char="–"/>
              <a:defRPr sz="2400" b="1">
                <a:solidFill>
                  <a:schemeClr val="tx1"/>
                </a:solidFill>
                <a:latin typeface="Tahoma" panose="020B0604030504040204" pitchFamily="34" charset="0"/>
                <a:cs typeface="Arial" panose="020B0604020202020204" pitchFamily="34" charset="0"/>
              </a:defRPr>
            </a:lvl2pPr>
            <a:lvl3pPr marL="1143000" indent="-228600">
              <a:spcBef>
                <a:spcPct val="20000"/>
              </a:spcBef>
              <a:buChar char="•"/>
              <a:defRPr sz="2000" b="1">
                <a:solidFill>
                  <a:schemeClr val="tx1"/>
                </a:solidFill>
                <a:latin typeface="Tahoma" panose="020B0604030504040204" pitchFamily="34" charset="0"/>
                <a:cs typeface="Arial" panose="020B0604020202020204" pitchFamily="34" charset="0"/>
              </a:defRPr>
            </a:lvl3pPr>
            <a:lvl4pPr marL="1600200" indent="-228600">
              <a:spcBef>
                <a:spcPct val="20000"/>
              </a:spcBef>
              <a:buChar char="–"/>
              <a:defRPr b="1">
                <a:solidFill>
                  <a:schemeClr val="tx1"/>
                </a:solidFill>
                <a:latin typeface="Tahoma" panose="020B0604030504040204" pitchFamily="34" charset="0"/>
                <a:cs typeface="Arial" panose="020B0604020202020204" pitchFamily="34" charset="0"/>
              </a:defRPr>
            </a:lvl4pPr>
            <a:lvl5pPr marL="2057400" indent="-228600">
              <a:spcBef>
                <a:spcPct val="20000"/>
              </a:spcBef>
              <a:buChar char="»"/>
              <a:defRPr b="1">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9pPr>
          </a:lstStyle>
          <a:p>
            <a:pPr eaLnBrk="1" hangingPunct="1">
              <a:spcBef>
                <a:spcPct val="50000"/>
              </a:spcBef>
              <a:buFontTx/>
              <a:buNone/>
            </a:pPr>
            <a:r>
              <a:rPr lang="en-GB" altLang="en-US" b="0"/>
              <a:t>11</a:t>
            </a:r>
          </a:p>
        </p:txBody>
      </p:sp>
      <p:sp>
        <p:nvSpPr>
          <p:cNvPr id="27681" name="Text Box 33"/>
          <p:cNvSpPr txBox="1">
            <a:spLocks noChangeArrowheads="1"/>
          </p:cNvSpPr>
          <p:nvPr/>
        </p:nvSpPr>
        <p:spPr bwMode="auto">
          <a:xfrm>
            <a:off x="6745288" y="5300663"/>
            <a:ext cx="2519362"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b="1">
                <a:solidFill>
                  <a:schemeClr val="tx1"/>
                </a:solidFill>
                <a:latin typeface="Tahoma" panose="020B0604030504040204" pitchFamily="34" charset="0"/>
                <a:cs typeface="Arial" panose="020B0604020202020204" pitchFamily="34" charset="0"/>
              </a:defRPr>
            </a:lvl1pPr>
            <a:lvl2pPr marL="742950" indent="-285750">
              <a:spcBef>
                <a:spcPct val="20000"/>
              </a:spcBef>
              <a:buChar char="–"/>
              <a:defRPr sz="2400" b="1">
                <a:solidFill>
                  <a:schemeClr val="tx1"/>
                </a:solidFill>
                <a:latin typeface="Tahoma" panose="020B0604030504040204" pitchFamily="34" charset="0"/>
                <a:cs typeface="Arial" panose="020B0604020202020204" pitchFamily="34" charset="0"/>
              </a:defRPr>
            </a:lvl2pPr>
            <a:lvl3pPr marL="1143000" indent="-228600">
              <a:spcBef>
                <a:spcPct val="20000"/>
              </a:spcBef>
              <a:buChar char="•"/>
              <a:defRPr sz="2000" b="1">
                <a:solidFill>
                  <a:schemeClr val="tx1"/>
                </a:solidFill>
                <a:latin typeface="Tahoma" panose="020B0604030504040204" pitchFamily="34" charset="0"/>
                <a:cs typeface="Arial" panose="020B0604020202020204" pitchFamily="34" charset="0"/>
              </a:defRPr>
            </a:lvl3pPr>
            <a:lvl4pPr marL="1600200" indent="-228600">
              <a:spcBef>
                <a:spcPct val="20000"/>
              </a:spcBef>
              <a:buChar char="–"/>
              <a:defRPr b="1">
                <a:solidFill>
                  <a:schemeClr val="tx1"/>
                </a:solidFill>
                <a:latin typeface="Tahoma" panose="020B0604030504040204" pitchFamily="34" charset="0"/>
                <a:cs typeface="Arial" panose="020B0604020202020204" pitchFamily="34" charset="0"/>
              </a:defRPr>
            </a:lvl4pPr>
            <a:lvl5pPr marL="2057400" indent="-228600">
              <a:spcBef>
                <a:spcPct val="20000"/>
              </a:spcBef>
              <a:buChar char="»"/>
              <a:defRPr b="1">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9pPr>
          </a:lstStyle>
          <a:p>
            <a:pPr eaLnBrk="1" hangingPunct="1">
              <a:spcBef>
                <a:spcPct val="50000"/>
              </a:spcBef>
              <a:buFontTx/>
              <a:buNone/>
            </a:pPr>
            <a:r>
              <a:rPr lang="en-GB" altLang="en-US" b="0"/>
              <a:t>11</a:t>
            </a:r>
          </a:p>
        </p:txBody>
      </p:sp>
    </p:spTree>
    <p:extLst>
      <p:ext uri="{BB962C8B-B14F-4D97-AF65-F5344CB8AC3E}">
        <p14:creationId xmlns:p14="http://schemas.microsoft.com/office/powerpoint/2010/main" val="303117836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765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2" presetClass="entr" presetSubtype="4" fill="hold" nodeType="clickEffect">
                                  <p:stCondLst>
                                    <p:cond delay="0"/>
                                  </p:stCondLst>
                                  <p:childTnLst>
                                    <p:set>
                                      <p:cBhvr>
                                        <p:cTn id="10" dur="1" fill="hold">
                                          <p:stCondLst>
                                            <p:cond delay="0"/>
                                          </p:stCondLst>
                                        </p:cTn>
                                        <p:tgtEl>
                                          <p:spTgt spid="27652"/>
                                        </p:tgtEl>
                                        <p:attrNameLst>
                                          <p:attrName>style.visibility</p:attrName>
                                        </p:attrNameLst>
                                      </p:cBhvr>
                                      <p:to>
                                        <p:strVal val="visible"/>
                                      </p:to>
                                    </p:set>
                                    <p:anim calcmode="lin" valueType="num">
                                      <p:cBhvr additive="base">
                                        <p:cTn id="11" dur="500" fill="hold"/>
                                        <p:tgtEl>
                                          <p:spTgt spid="27652"/>
                                        </p:tgtEl>
                                        <p:attrNameLst>
                                          <p:attrName>ppt_x</p:attrName>
                                        </p:attrNameLst>
                                      </p:cBhvr>
                                      <p:tavLst>
                                        <p:tav tm="0">
                                          <p:val>
                                            <p:strVal val="#ppt_x"/>
                                          </p:val>
                                        </p:tav>
                                        <p:tav tm="100000">
                                          <p:val>
                                            <p:strVal val="#ppt_x"/>
                                          </p:val>
                                        </p:tav>
                                      </p:tavLst>
                                    </p:anim>
                                    <p:anim calcmode="lin" valueType="num">
                                      <p:cBhvr additive="base">
                                        <p:cTn id="12" dur="500" fill="hold"/>
                                        <p:tgtEl>
                                          <p:spTgt spid="27652"/>
                                        </p:tgtEl>
                                        <p:attrNameLst>
                                          <p:attrName>ppt_y</p:attrName>
                                        </p:attrNameLst>
                                      </p:cBhvr>
                                      <p:tavLst>
                                        <p:tav tm="0">
                                          <p:val>
                                            <p:strVal val="1+#ppt_h/2"/>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38" presetClass="entr" presetSubtype="0" accel="50000" fill="hold" grpId="0" nodeType="clickEffect">
                                  <p:stCondLst>
                                    <p:cond delay="0"/>
                                  </p:stCondLst>
                                  <p:iterate type="lt">
                                    <p:tmPct val="50000"/>
                                  </p:iterate>
                                  <p:childTnLst>
                                    <p:set>
                                      <p:cBhvr>
                                        <p:cTn id="16" dur="1" fill="hold">
                                          <p:stCondLst>
                                            <p:cond delay="0"/>
                                          </p:stCondLst>
                                        </p:cTn>
                                        <p:tgtEl>
                                          <p:spTgt spid="27674">
                                            <p:txEl>
                                              <p:pRg st="0" end="0"/>
                                            </p:txEl>
                                          </p:spTgt>
                                        </p:tgtEl>
                                        <p:attrNameLst>
                                          <p:attrName>style.visibility</p:attrName>
                                        </p:attrNameLst>
                                      </p:cBhvr>
                                      <p:to>
                                        <p:strVal val="visible"/>
                                      </p:to>
                                    </p:set>
                                    <p:set>
                                      <p:cBhvr>
                                        <p:cTn id="17" dur="455" fill="hold">
                                          <p:stCondLst>
                                            <p:cond delay="0"/>
                                          </p:stCondLst>
                                        </p:cTn>
                                        <p:tgtEl>
                                          <p:spTgt spid="27674">
                                            <p:txEl>
                                              <p:pRg st="0" end="0"/>
                                            </p:txEl>
                                          </p:spTgt>
                                        </p:tgtEl>
                                        <p:attrNameLst>
                                          <p:attrName>style.rotation</p:attrName>
                                        </p:attrNameLst>
                                      </p:cBhvr>
                                      <p:to>
                                        <p:strVal val="-45.0"/>
                                      </p:to>
                                    </p:set>
                                    <p:anim calcmode="lin" valueType="num">
                                      <p:cBhvr>
                                        <p:cTn id="18" dur="455" fill="hold">
                                          <p:stCondLst>
                                            <p:cond delay="455"/>
                                          </p:stCondLst>
                                        </p:cTn>
                                        <p:tgtEl>
                                          <p:spTgt spid="27674">
                                            <p:txEl>
                                              <p:pRg st="0" end="0"/>
                                            </p:txEl>
                                          </p:spTgt>
                                        </p:tgtEl>
                                        <p:attrNameLst>
                                          <p:attrName>style.rotation</p:attrName>
                                        </p:attrNameLst>
                                      </p:cBhvr>
                                      <p:tavLst>
                                        <p:tav tm="0">
                                          <p:val>
                                            <p:fltVal val="-45"/>
                                          </p:val>
                                        </p:tav>
                                        <p:tav tm="69900">
                                          <p:val>
                                            <p:fltVal val="45"/>
                                          </p:val>
                                        </p:tav>
                                        <p:tav tm="100000">
                                          <p:val>
                                            <p:fltVal val="0"/>
                                          </p:val>
                                        </p:tav>
                                      </p:tavLst>
                                    </p:anim>
                                    <p:anim calcmode="lin" valueType="num">
                                      <p:cBhvr>
                                        <p:cTn id="19" dur="455" fill="hold">
                                          <p:stCondLst>
                                            <p:cond delay="0"/>
                                          </p:stCondLst>
                                        </p:cTn>
                                        <p:tgtEl>
                                          <p:spTgt spid="27674">
                                            <p:txEl>
                                              <p:pRg st="0" end="0"/>
                                            </p:txEl>
                                          </p:spTgt>
                                        </p:tgtEl>
                                        <p:attrNameLst>
                                          <p:attrName>ppt_y</p:attrName>
                                        </p:attrNameLst>
                                      </p:cBhvr>
                                      <p:tavLst>
                                        <p:tav tm="0">
                                          <p:val>
                                            <p:strVal val="#ppt_y-1"/>
                                          </p:val>
                                        </p:tav>
                                        <p:tav tm="100000">
                                          <p:val>
                                            <p:strVal val="#ppt_y-(0.354*#ppt_w-0.172*#ppt_h)"/>
                                          </p:val>
                                        </p:tav>
                                      </p:tavLst>
                                    </p:anim>
                                    <p:anim calcmode="lin" valueType="num">
                                      <p:cBhvr>
                                        <p:cTn id="20" dur="156" decel="50000" autoRev="1" fill="hold">
                                          <p:stCondLst>
                                            <p:cond delay="455"/>
                                          </p:stCondLst>
                                        </p:cTn>
                                        <p:tgtEl>
                                          <p:spTgt spid="27674">
                                            <p:txEl>
                                              <p:pRg st="0" end="0"/>
                                            </p:txEl>
                                          </p:spTgt>
                                        </p:tgtEl>
                                        <p:attrNameLst>
                                          <p:attrName>ppt_y</p:attrName>
                                        </p:attrNameLst>
                                      </p:cBhvr>
                                      <p:tavLst>
                                        <p:tav tm="0">
                                          <p:val>
                                            <p:strVal val="#ppt_y-(0.354*#ppt_w-0.172*#ppt_h)"/>
                                          </p:val>
                                        </p:tav>
                                        <p:tav tm="100000">
                                          <p:val>
                                            <p:strVal val="#ppt_y-(0.354*#ppt_w-0.172*#ppt_h)-#ppt_h/2"/>
                                          </p:val>
                                        </p:tav>
                                      </p:tavLst>
                                    </p:anim>
                                    <p:anim calcmode="lin" valueType="num">
                                      <p:cBhvr>
                                        <p:cTn id="21" dur="136" fill="hold">
                                          <p:stCondLst>
                                            <p:cond delay="864"/>
                                          </p:stCondLst>
                                        </p:cTn>
                                        <p:tgtEl>
                                          <p:spTgt spid="27674">
                                            <p:txEl>
                                              <p:pRg st="0" end="0"/>
                                            </p:txEl>
                                          </p:spTgt>
                                        </p:tgtEl>
                                        <p:attrNameLst>
                                          <p:attrName>ppt_y</p:attrName>
                                        </p:attrNameLst>
                                      </p:cBhvr>
                                      <p:tavLst>
                                        <p:tav tm="0">
                                          <p:val>
                                            <p:strVal val="#ppt_y-(0.354*#ppt_w-0.172*#ppt_h)"/>
                                          </p:val>
                                        </p:tav>
                                        <p:tav tm="100000">
                                          <p:val>
                                            <p:strVal val="#ppt_y"/>
                                          </p:val>
                                        </p:tav>
                                      </p:tavLst>
                                    </p:anim>
                                  </p:childTnLst>
                                </p:cTn>
                              </p:par>
                            </p:childTnLst>
                          </p:cTn>
                        </p:par>
                      </p:childTnLst>
                    </p:cTn>
                  </p:par>
                  <p:par>
                    <p:cTn id="22" fill="hold" nodeType="clickPar">
                      <p:stCondLst>
                        <p:cond delay="indefinite"/>
                      </p:stCondLst>
                      <p:childTnLst>
                        <p:par>
                          <p:cTn id="23" fill="hold" nodeType="withGroup">
                            <p:stCondLst>
                              <p:cond delay="0"/>
                            </p:stCondLst>
                            <p:childTnLst>
                              <p:par>
                                <p:cTn id="24" presetID="38" presetClass="entr" presetSubtype="0" accel="50000" fill="hold" grpId="0" nodeType="clickEffect">
                                  <p:stCondLst>
                                    <p:cond delay="0"/>
                                  </p:stCondLst>
                                  <p:iterate type="lt">
                                    <p:tmPct val="50000"/>
                                  </p:iterate>
                                  <p:childTnLst>
                                    <p:set>
                                      <p:cBhvr>
                                        <p:cTn id="25" dur="1" fill="hold">
                                          <p:stCondLst>
                                            <p:cond delay="0"/>
                                          </p:stCondLst>
                                        </p:cTn>
                                        <p:tgtEl>
                                          <p:spTgt spid="27678">
                                            <p:txEl>
                                              <p:pRg st="0" end="0"/>
                                            </p:txEl>
                                          </p:spTgt>
                                        </p:tgtEl>
                                        <p:attrNameLst>
                                          <p:attrName>style.visibility</p:attrName>
                                        </p:attrNameLst>
                                      </p:cBhvr>
                                      <p:to>
                                        <p:strVal val="visible"/>
                                      </p:to>
                                    </p:set>
                                    <p:set>
                                      <p:cBhvr>
                                        <p:cTn id="26" dur="455" fill="hold">
                                          <p:stCondLst>
                                            <p:cond delay="0"/>
                                          </p:stCondLst>
                                        </p:cTn>
                                        <p:tgtEl>
                                          <p:spTgt spid="27678">
                                            <p:txEl>
                                              <p:pRg st="0" end="0"/>
                                            </p:txEl>
                                          </p:spTgt>
                                        </p:tgtEl>
                                        <p:attrNameLst>
                                          <p:attrName>style.rotation</p:attrName>
                                        </p:attrNameLst>
                                      </p:cBhvr>
                                      <p:to>
                                        <p:strVal val="-45.0"/>
                                      </p:to>
                                    </p:set>
                                    <p:anim calcmode="lin" valueType="num">
                                      <p:cBhvr>
                                        <p:cTn id="27" dur="455" fill="hold">
                                          <p:stCondLst>
                                            <p:cond delay="455"/>
                                          </p:stCondLst>
                                        </p:cTn>
                                        <p:tgtEl>
                                          <p:spTgt spid="27678">
                                            <p:txEl>
                                              <p:pRg st="0" end="0"/>
                                            </p:txEl>
                                          </p:spTgt>
                                        </p:tgtEl>
                                        <p:attrNameLst>
                                          <p:attrName>style.rotation</p:attrName>
                                        </p:attrNameLst>
                                      </p:cBhvr>
                                      <p:tavLst>
                                        <p:tav tm="0">
                                          <p:val>
                                            <p:fltVal val="-45"/>
                                          </p:val>
                                        </p:tav>
                                        <p:tav tm="69900">
                                          <p:val>
                                            <p:fltVal val="45"/>
                                          </p:val>
                                        </p:tav>
                                        <p:tav tm="100000">
                                          <p:val>
                                            <p:fltVal val="0"/>
                                          </p:val>
                                        </p:tav>
                                      </p:tavLst>
                                    </p:anim>
                                    <p:anim calcmode="lin" valueType="num">
                                      <p:cBhvr>
                                        <p:cTn id="28" dur="455" fill="hold">
                                          <p:stCondLst>
                                            <p:cond delay="0"/>
                                          </p:stCondLst>
                                        </p:cTn>
                                        <p:tgtEl>
                                          <p:spTgt spid="27678">
                                            <p:txEl>
                                              <p:pRg st="0" end="0"/>
                                            </p:txEl>
                                          </p:spTgt>
                                        </p:tgtEl>
                                        <p:attrNameLst>
                                          <p:attrName>ppt_y</p:attrName>
                                        </p:attrNameLst>
                                      </p:cBhvr>
                                      <p:tavLst>
                                        <p:tav tm="0">
                                          <p:val>
                                            <p:strVal val="#ppt_y-1"/>
                                          </p:val>
                                        </p:tav>
                                        <p:tav tm="100000">
                                          <p:val>
                                            <p:strVal val="#ppt_y-(0.354*#ppt_w-0.172*#ppt_h)"/>
                                          </p:val>
                                        </p:tav>
                                      </p:tavLst>
                                    </p:anim>
                                    <p:anim calcmode="lin" valueType="num">
                                      <p:cBhvr>
                                        <p:cTn id="29" dur="156" decel="50000" autoRev="1" fill="hold">
                                          <p:stCondLst>
                                            <p:cond delay="455"/>
                                          </p:stCondLst>
                                        </p:cTn>
                                        <p:tgtEl>
                                          <p:spTgt spid="27678">
                                            <p:txEl>
                                              <p:pRg st="0" end="0"/>
                                            </p:txEl>
                                          </p:spTgt>
                                        </p:tgtEl>
                                        <p:attrNameLst>
                                          <p:attrName>ppt_y</p:attrName>
                                        </p:attrNameLst>
                                      </p:cBhvr>
                                      <p:tavLst>
                                        <p:tav tm="0">
                                          <p:val>
                                            <p:strVal val="#ppt_y-(0.354*#ppt_w-0.172*#ppt_h)"/>
                                          </p:val>
                                        </p:tav>
                                        <p:tav tm="100000">
                                          <p:val>
                                            <p:strVal val="#ppt_y-(0.354*#ppt_w-0.172*#ppt_h)-#ppt_h/2"/>
                                          </p:val>
                                        </p:tav>
                                      </p:tavLst>
                                    </p:anim>
                                    <p:anim calcmode="lin" valueType="num">
                                      <p:cBhvr>
                                        <p:cTn id="30" dur="136" fill="hold">
                                          <p:stCondLst>
                                            <p:cond delay="864"/>
                                          </p:stCondLst>
                                        </p:cTn>
                                        <p:tgtEl>
                                          <p:spTgt spid="27678">
                                            <p:txEl>
                                              <p:pRg st="0" end="0"/>
                                            </p:txEl>
                                          </p:spTgt>
                                        </p:tgtEl>
                                        <p:attrNameLst>
                                          <p:attrName>ppt_y</p:attrName>
                                        </p:attrNameLst>
                                      </p:cBhvr>
                                      <p:tavLst>
                                        <p:tav tm="0">
                                          <p:val>
                                            <p:strVal val="#ppt_y-(0.354*#ppt_w-0.172*#ppt_h)"/>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38" presetClass="entr" presetSubtype="0" accel="50000" fill="hold" grpId="0" nodeType="clickEffect">
                                  <p:stCondLst>
                                    <p:cond delay="0"/>
                                  </p:stCondLst>
                                  <p:iterate type="lt">
                                    <p:tmPct val="50000"/>
                                  </p:iterate>
                                  <p:childTnLst>
                                    <p:set>
                                      <p:cBhvr>
                                        <p:cTn id="34" dur="1" fill="hold">
                                          <p:stCondLst>
                                            <p:cond delay="0"/>
                                          </p:stCondLst>
                                        </p:cTn>
                                        <p:tgtEl>
                                          <p:spTgt spid="27679">
                                            <p:txEl>
                                              <p:pRg st="0" end="0"/>
                                            </p:txEl>
                                          </p:spTgt>
                                        </p:tgtEl>
                                        <p:attrNameLst>
                                          <p:attrName>style.visibility</p:attrName>
                                        </p:attrNameLst>
                                      </p:cBhvr>
                                      <p:to>
                                        <p:strVal val="visible"/>
                                      </p:to>
                                    </p:set>
                                    <p:set>
                                      <p:cBhvr>
                                        <p:cTn id="35" dur="455" fill="hold">
                                          <p:stCondLst>
                                            <p:cond delay="0"/>
                                          </p:stCondLst>
                                        </p:cTn>
                                        <p:tgtEl>
                                          <p:spTgt spid="27679">
                                            <p:txEl>
                                              <p:pRg st="0" end="0"/>
                                            </p:txEl>
                                          </p:spTgt>
                                        </p:tgtEl>
                                        <p:attrNameLst>
                                          <p:attrName>style.rotation</p:attrName>
                                        </p:attrNameLst>
                                      </p:cBhvr>
                                      <p:to>
                                        <p:strVal val="-45.0"/>
                                      </p:to>
                                    </p:set>
                                    <p:anim calcmode="lin" valueType="num">
                                      <p:cBhvr>
                                        <p:cTn id="36" dur="455" fill="hold">
                                          <p:stCondLst>
                                            <p:cond delay="455"/>
                                          </p:stCondLst>
                                        </p:cTn>
                                        <p:tgtEl>
                                          <p:spTgt spid="27679">
                                            <p:txEl>
                                              <p:pRg st="0" end="0"/>
                                            </p:txEl>
                                          </p:spTgt>
                                        </p:tgtEl>
                                        <p:attrNameLst>
                                          <p:attrName>style.rotation</p:attrName>
                                        </p:attrNameLst>
                                      </p:cBhvr>
                                      <p:tavLst>
                                        <p:tav tm="0">
                                          <p:val>
                                            <p:fltVal val="-45"/>
                                          </p:val>
                                        </p:tav>
                                        <p:tav tm="69900">
                                          <p:val>
                                            <p:fltVal val="45"/>
                                          </p:val>
                                        </p:tav>
                                        <p:tav tm="100000">
                                          <p:val>
                                            <p:fltVal val="0"/>
                                          </p:val>
                                        </p:tav>
                                      </p:tavLst>
                                    </p:anim>
                                    <p:anim calcmode="lin" valueType="num">
                                      <p:cBhvr>
                                        <p:cTn id="37" dur="455" fill="hold">
                                          <p:stCondLst>
                                            <p:cond delay="0"/>
                                          </p:stCondLst>
                                        </p:cTn>
                                        <p:tgtEl>
                                          <p:spTgt spid="27679">
                                            <p:txEl>
                                              <p:pRg st="0" end="0"/>
                                            </p:txEl>
                                          </p:spTgt>
                                        </p:tgtEl>
                                        <p:attrNameLst>
                                          <p:attrName>ppt_y</p:attrName>
                                        </p:attrNameLst>
                                      </p:cBhvr>
                                      <p:tavLst>
                                        <p:tav tm="0">
                                          <p:val>
                                            <p:strVal val="#ppt_y-1"/>
                                          </p:val>
                                        </p:tav>
                                        <p:tav tm="100000">
                                          <p:val>
                                            <p:strVal val="#ppt_y-(0.354*#ppt_w-0.172*#ppt_h)"/>
                                          </p:val>
                                        </p:tav>
                                      </p:tavLst>
                                    </p:anim>
                                    <p:anim calcmode="lin" valueType="num">
                                      <p:cBhvr>
                                        <p:cTn id="38" dur="156" decel="50000" autoRev="1" fill="hold">
                                          <p:stCondLst>
                                            <p:cond delay="455"/>
                                          </p:stCondLst>
                                        </p:cTn>
                                        <p:tgtEl>
                                          <p:spTgt spid="27679">
                                            <p:txEl>
                                              <p:pRg st="0" end="0"/>
                                            </p:txEl>
                                          </p:spTgt>
                                        </p:tgtEl>
                                        <p:attrNameLst>
                                          <p:attrName>ppt_y</p:attrName>
                                        </p:attrNameLst>
                                      </p:cBhvr>
                                      <p:tavLst>
                                        <p:tav tm="0">
                                          <p:val>
                                            <p:strVal val="#ppt_y-(0.354*#ppt_w-0.172*#ppt_h)"/>
                                          </p:val>
                                        </p:tav>
                                        <p:tav tm="100000">
                                          <p:val>
                                            <p:strVal val="#ppt_y-(0.354*#ppt_w-0.172*#ppt_h)-#ppt_h/2"/>
                                          </p:val>
                                        </p:tav>
                                      </p:tavLst>
                                    </p:anim>
                                    <p:anim calcmode="lin" valueType="num">
                                      <p:cBhvr>
                                        <p:cTn id="39" dur="136" fill="hold">
                                          <p:stCondLst>
                                            <p:cond delay="864"/>
                                          </p:stCondLst>
                                        </p:cTn>
                                        <p:tgtEl>
                                          <p:spTgt spid="27679">
                                            <p:txEl>
                                              <p:pRg st="0" end="0"/>
                                            </p:txEl>
                                          </p:spTgt>
                                        </p:tgtEl>
                                        <p:attrNameLst>
                                          <p:attrName>ppt_y</p:attrName>
                                        </p:attrNameLst>
                                      </p:cBhvr>
                                      <p:tavLst>
                                        <p:tav tm="0">
                                          <p:val>
                                            <p:strVal val="#ppt_y-(0.354*#ppt_w-0.172*#ppt_h)"/>
                                          </p:val>
                                        </p:tav>
                                        <p:tav tm="100000">
                                          <p:val>
                                            <p:strVal val="#ppt_y"/>
                                          </p:val>
                                        </p:tav>
                                      </p:tavLst>
                                    </p:anim>
                                  </p:childTnLst>
                                </p:cTn>
                              </p:par>
                            </p:childTnLst>
                          </p:cTn>
                        </p:par>
                      </p:childTnLst>
                    </p:cTn>
                  </p:par>
                  <p:par>
                    <p:cTn id="40" fill="hold" nodeType="clickPar">
                      <p:stCondLst>
                        <p:cond delay="indefinite"/>
                      </p:stCondLst>
                      <p:childTnLst>
                        <p:par>
                          <p:cTn id="41" fill="hold" nodeType="withGroup">
                            <p:stCondLst>
                              <p:cond delay="0"/>
                            </p:stCondLst>
                            <p:childTnLst>
                              <p:par>
                                <p:cTn id="42" presetID="38" presetClass="entr" presetSubtype="0" accel="50000" fill="hold" grpId="0" nodeType="clickEffect">
                                  <p:stCondLst>
                                    <p:cond delay="0"/>
                                  </p:stCondLst>
                                  <p:iterate type="lt">
                                    <p:tmPct val="50000"/>
                                  </p:iterate>
                                  <p:childTnLst>
                                    <p:set>
                                      <p:cBhvr>
                                        <p:cTn id="43" dur="1" fill="hold">
                                          <p:stCondLst>
                                            <p:cond delay="0"/>
                                          </p:stCondLst>
                                        </p:cTn>
                                        <p:tgtEl>
                                          <p:spTgt spid="27680">
                                            <p:txEl>
                                              <p:pRg st="0" end="0"/>
                                            </p:txEl>
                                          </p:spTgt>
                                        </p:tgtEl>
                                        <p:attrNameLst>
                                          <p:attrName>style.visibility</p:attrName>
                                        </p:attrNameLst>
                                      </p:cBhvr>
                                      <p:to>
                                        <p:strVal val="visible"/>
                                      </p:to>
                                    </p:set>
                                    <p:set>
                                      <p:cBhvr>
                                        <p:cTn id="44" dur="455" fill="hold">
                                          <p:stCondLst>
                                            <p:cond delay="0"/>
                                          </p:stCondLst>
                                        </p:cTn>
                                        <p:tgtEl>
                                          <p:spTgt spid="27680">
                                            <p:txEl>
                                              <p:pRg st="0" end="0"/>
                                            </p:txEl>
                                          </p:spTgt>
                                        </p:tgtEl>
                                        <p:attrNameLst>
                                          <p:attrName>style.rotation</p:attrName>
                                        </p:attrNameLst>
                                      </p:cBhvr>
                                      <p:to>
                                        <p:strVal val="-45.0"/>
                                      </p:to>
                                    </p:set>
                                    <p:anim calcmode="lin" valueType="num">
                                      <p:cBhvr>
                                        <p:cTn id="45" dur="455" fill="hold">
                                          <p:stCondLst>
                                            <p:cond delay="455"/>
                                          </p:stCondLst>
                                        </p:cTn>
                                        <p:tgtEl>
                                          <p:spTgt spid="27680">
                                            <p:txEl>
                                              <p:pRg st="0" end="0"/>
                                            </p:txEl>
                                          </p:spTgt>
                                        </p:tgtEl>
                                        <p:attrNameLst>
                                          <p:attrName>style.rotation</p:attrName>
                                        </p:attrNameLst>
                                      </p:cBhvr>
                                      <p:tavLst>
                                        <p:tav tm="0">
                                          <p:val>
                                            <p:fltVal val="-45"/>
                                          </p:val>
                                        </p:tav>
                                        <p:tav tm="69900">
                                          <p:val>
                                            <p:fltVal val="45"/>
                                          </p:val>
                                        </p:tav>
                                        <p:tav tm="100000">
                                          <p:val>
                                            <p:fltVal val="0"/>
                                          </p:val>
                                        </p:tav>
                                      </p:tavLst>
                                    </p:anim>
                                    <p:anim calcmode="lin" valueType="num">
                                      <p:cBhvr>
                                        <p:cTn id="46" dur="455" fill="hold">
                                          <p:stCondLst>
                                            <p:cond delay="0"/>
                                          </p:stCondLst>
                                        </p:cTn>
                                        <p:tgtEl>
                                          <p:spTgt spid="27680">
                                            <p:txEl>
                                              <p:pRg st="0" end="0"/>
                                            </p:txEl>
                                          </p:spTgt>
                                        </p:tgtEl>
                                        <p:attrNameLst>
                                          <p:attrName>ppt_y</p:attrName>
                                        </p:attrNameLst>
                                      </p:cBhvr>
                                      <p:tavLst>
                                        <p:tav tm="0">
                                          <p:val>
                                            <p:strVal val="#ppt_y-1"/>
                                          </p:val>
                                        </p:tav>
                                        <p:tav tm="100000">
                                          <p:val>
                                            <p:strVal val="#ppt_y-(0.354*#ppt_w-0.172*#ppt_h)"/>
                                          </p:val>
                                        </p:tav>
                                      </p:tavLst>
                                    </p:anim>
                                    <p:anim calcmode="lin" valueType="num">
                                      <p:cBhvr>
                                        <p:cTn id="47" dur="156" decel="50000" autoRev="1" fill="hold">
                                          <p:stCondLst>
                                            <p:cond delay="455"/>
                                          </p:stCondLst>
                                        </p:cTn>
                                        <p:tgtEl>
                                          <p:spTgt spid="27680">
                                            <p:txEl>
                                              <p:pRg st="0" end="0"/>
                                            </p:txEl>
                                          </p:spTgt>
                                        </p:tgtEl>
                                        <p:attrNameLst>
                                          <p:attrName>ppt_y</p:attrName>
                                        </p:attrNameLst>
                                      </p:cBhvr>
                                      <p:tavLst>
                                        <p:tav tm="0">
                                          <p:val>
                                            <p:strVal val="#ppt_y-(0.354*#ppt_w-0.172*#ppt_h)"/>
                                          </p:val>
                                        </p:tav>
                                        <p:tav tm="100000">
                                          <p:val>
                                            <p:strVal val="#ppt_y-(0.354*#ppt_w-0.172*#ppt_h)-#ppt_h/2"/>
                                          </p:val>
                                        </p:tav>
                                      </p:tavLst>
                                    </p:anim>
                                    <p:anim calcmode="lin" valueType="num">
                                      <p:cBhvr>
                                        <p:cTn id="48" dur="136" fill="hold">
                                          <p:stCondLst>
                                            <p:cond delay="864"/>
                                          </p:stCondLst>
                                        </p:cTn>
                                        <p:tgtEl>
                                          <p:spTgt spid="27680">
                                            <p:txEl>
                                              <p:pRg st="0" end="0"/>
                                            </p:txEl>
                                          </p:spTgt>
                                        </p:tgtEl>
                                        <p:attrNameLst>
                                          <p:attrName>ppt_y</p:attrName>
                                        </p:attrNameLst>
                                      </p:cBhvr>
                                      <p:tavLst>
                                        <p:tav tm="0">
                                          <p:val>
                                            <p:strVal val="#ppt_y-(0.354*#ppt_w-0.172*#ppt_h)"/>
                                          </p:val>
                                        </p:tav>
                                        <p:tav tm="100000">
                                          <p:val>
                                            <p:strVal val="#ppt_y"/>
                                          </p:val>
                                        </p:tav>
                                      </p:tavLst>
                                    </p:anim>
                                  </p:childTnLst>
                                </p:cTn>
                              </p:par>
                            </p:childTnLst>
                          </p:cTn>
                        </p:par>
                      </p:childTnLst>
                    </p:cTn>
                  </p:par>
                  <p:par>
                    <p:cTn id="49" fill="hold" nodeType="clickPar">
                      <p:stCondLst>
                        <p:cond delay="indefinite"/>
                      </p:stCondLst>
                      <p:childTnLst>
                        <p:par>
                          <p:cTn id="50" fill="hold" nodeType="withGroup">
                            <p:stCondLst>
                              <p:cond delay="0"/>
                            </p:stCondLst>
                            <p:childTnLst>
                              <p:par>
                                <p:cTn id="51" presetID="38" presetClass="entr" presetSubtype="0" accel="50000" fill="hold" grpId="0" nodeType="clickEffect">
                                  <p:stCondLst>
                                    <p:cond delay="0"/>
                                  </p:stCondLst>
                                  <p:iterate type="lt">
                                    <p:tmPct val="50000"/>
                                  </p:iterate>
                                  <p:childTnLst>
                                    <p:set>
                                      <p:cBhvr>
                                        <p:cTn id="52" dur="1" fill="hold">
                                          <p:stCondLst>
                                            <p:cond delay="0"/>
                                          </p:stCondLst>
                                        </p:cTn>
                                        <p:tgtEl>
                                          <p:spTgt spid="27681">
                                            <p:txEl>
                                              <p:pRg st="0" end="0"/>
                                            </p:txEl>
                                          </p:spTgt>
                                        </p:tgtEl>
                                        <p:attrNameLst>
                                          <p:attrName>style.visibility</p:attrName>
                                        </p:attrNameLst>
                                      </p:cBhvr>
                                      <p:to>
                                        <p:strVal val="visible"/>
                                      </p:to>
                                    </p:set>
                                    <p:set>
                                      <p:cBhvr>
                                        <p:cTn id="53" dur="455" fill="hold">
                                          <p:stCondLst>
                                            <p:cond delay="0"/>
                                          </p:stCondLst>
                                        </p:cTn>
                                        <p:tgtEl>
                                          <p:spTgt spid="27681">
                                            <p:txEl>
                                              <p:pRg st="0" end="0"/>
                                            </p:txEl>
                                          </p:spTgt>
                                        </p:tgtEl>
                                        <p:attrNameLst>
                                          <p:attrName>style.rotation</p:attrName>
                                        </p:attrNameLst>
                                      </p:cBhvr>
                                      <p:to>
                                        <p:strVal val="-45.0"/>
                                      </p:to>
                                    </p:set>
                                    <p:anim calcmode="lin" valueType="num">
                                      <p:cBhvr>
                                        <p:cTn id="54" dur="455" fill="hold">
                                          <p:stCondLst>
                                            <p:cond delay="455"/>
                                          </p:stCondLst>
                                        </p:cTn>
                                        <p:tgtEl>
                                          <p:spTgt spid="27681">
                                            <p:txEl>
                                              <p:pRg st="0" end="0"/>
                                            </p:txEl>
                                          </p:spTgt>
                                        </p:tgtEl>
                                        <p:attrNameLst>
                                          <p:attrName>style.rotation</p:attrName>
                                        </p:attrNameLst>
                                      </p:cBhvr>
                                      <p:tavLst>
                                        <p:tav tm="0">
                                          <p:val>
                                            <p:fltVal val="-45"/>
                                          </p:val>
                                        </p:tav>
                                        <p:tav tm="69900">
                                          <p:val>
                                            <p:fltVal val="45"/>
                                          </p:val>
                                        </p:tav>
                                        <p:tav tm="100000">
                                          <p:val>
                                            <p:fltVal val="0"/>
                                          </p:val>
                                        </p:tav>
                                      </p:tavLst>
                                    </p:anim>
                                    <p:anim calcmode="lin" valueType="num">
                                      <p:cBhvr>
                                        <p:cTn id="55" dur="455" fill="hold">
                                          <p:stCondLst>
                                            <p:cond delay="0"/>
                                          </p:stCondLst>
                                        </p:cTn>
                                        <p:tgtEl>
                                          <p:spTgt spid="27681">
                                            <p:txEl>
                                              <p:pRg st="0" end="0"/>
                                            </p:txEl>
                                          </p:spTgt>
                                        </p:tgtEl>
                                        <p:attrNameLst>
                                          <p:attrName>ppt_y</p:attrName>
                                        </p:attrNameLst>
                                      </p:cBhvr>
                                      <p:tavLst>
                                        <p:tav tm="0">
                                          <p:val>
                                            <p:strVal val="#ppt_y-1"/>
                                          </p:val>
                                        </p:tav>
                                        <p:tav tm="100000">
                                          <p:val>
                                            <p:strVal val="#ppt_y-(0.354*#ppt_w-0.172*#ppt_h)"/>
                                          </p:val>
                                        </p:tav>
                                      </p:tavLst>
                                    </p:anim>
                                    <p:anim calcmode="lin" valueType="num">
                                      <p:cBhvr>
                                        <p:cTn id="56" dur="156" decel="50000" autoRev="1" fill="hold">
                                          <p:stCondLst>
                                            <p:cond delay="455"/>
                                          </p:stCondLst>
                                        </p:cTn>
                                        <p:tgtEl>
                                          <p:spTgt spid="27681">
                                            <p:txEl>
                                              <p:pRg st="0" end="0"/>
                                            </p:txEl>
                                          </p:spTgt>
                                        </p:tgtEl>
                                        <p:attrNameLst>
                                          <p:attrName>ppt_y</p:attrName>
                                        </p:attrNameLst>
                                      </p:cBhvr>
                                      <p:tavLst>
                                        <p:tav tm="0">
                                          <p:val>
                                            <p:strVal val="#ppt_y-(0.354*#ppt_w-0.172*#ppt_h)"/>
                                          </p:val>
                                        </p:tav>
                                        <p:tav tm="100000">
                                          <p:val>
                                            <p:strVal val="#ppt_y-(0.354*#ppt_w-0.172*#ppt_h)-#ppt_h/2"/>
                                          </p:val>
                                        </p:tav>
                                      </p:tavLst>
                                    </p:anim>
                                    <p:anim calcmode="lin" valueType="num">
                                      <p:cBhvr>
                                        <p:cTn id="57" dur="136" fill="hold">
                                          <p:stCondLst>
                                            <p:cond delay="864"/>
                                          </p:stCondLst>
                                        </p:cTn>
                                        <p:tgtEl>
                                          <p:spTgt spid="27681">
                                            <p:txEl>
                                              <p:pRg st="0" end="0"/>
                                            </p:txEl>
                                          </p:spTgt>
                                        </p:tgtEl>
                                        <p:attrNameLst>
                                          <p:attrName>ppt_y</p:attrName>
                                        </p:attrNameLst>
                                      </p:cBhvr>
                                      <p:tavLst>
                                        <p:tav tm="0">
                                          <p:val>
                                            <p:strVal val="#ppt_y-(0.354*#ppt_w-0.172*#ppt_h)"/>
                                          </p:val>
                                        </p:tav>
                                        <p:tav tm="100000">
                                          <p:val>
                                            <p:strVal val="#ppt_y"/>
                                          </p:val>
                                        </p:tav>
                                      </p:tavLst>
                                    </p:anim>
                                  </p:childTnLst>
                                </p:cTn>
                              </p:par>
                            </p:childTnLst>
                          </p:cTn>
                        </p:par>
                      </p:childTnLst>
                    </p:cTn>
                  </p:par>
                  <p:par>
                    <p:cTn id="58" fill="hold" nodeType="clickPar">
                      <p:stCondLst>
                        <p:cond delay="indefinite"/>
                      </p:stCondLst>
                      <p:childTnLst>
                        <p:par>
                          <p:cTn id="59" fill="hold" nodeType="withGroup">
                            <p:stCondLst>
                              <p:cond delay="0"/>
                            </p:stCondLst>
                            <p:childTnLst>
                              <p:par>
                                <p:cTn id="60" presetID="6" presetClass="emph" presetSubtype="0" fill="hold" grpId="1" nodeType="clickEffect">
                                  <p:stCondLst>
                                    <p:cond delay="0"/>
                                  </p:stCondLst>
                                  <p:iterate type="lt">
                                    <p:tmPct val="0"/>
                                  </p:iterate>
                                  <p:childTnLst>
                                    <p:animScale>
                                      <p:cBhvr>
                                        <p:cTn id="61" dur="2000" fill="hold"/>
                                        <p:tgtEl>
                                          <p:spTgt spid="27679">
                                            <p:txEl>
                                              <p:pRg st="0" end="0"/>
                                            </p:txEl>
                                          </p:spTgt>
                                        </p:tgtEl>
                                      </p:cBhvr>
                                      <p:by x="150000" y="150000"/>
                                    </p:animScale>
                                  </p:childTnLst>
                                  <p:subTnLst>
                                    <p:audio>
                                      <p:cMediaNode>
                                        <p:cTn display="0" masterRel="sameClick">
                                          <p:stCondLst>
                                            <p:cond evt="begin" delay="0">
                                              <p:tn val="60"/>
                                            </p:cond>
                                          </p:stCondLst>
                                          <p:endCondLst>
                                            <p:cond evt="onStopAudio" delay="0">
                                              <p:tgtEl>
                                                <p:sldTgt/>
                                              </p:tgtEl>
                                            </p:cond>
                                          </p:endCondLst>
                                        </p:cTn>
                                        <p:tgtEl>
                                          <p:sndTgt r:embed="rId2" name="drumroll.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1" grpId="0" build="p"/>
      <p:bldP spid="27674" grpId="0" build="allAtOnce"/>
      <p:bldP spid="27678" grpId="0" build="allAtOnce"/>
      <p:bldP spid="27679" grpId="0" build="allAtOnce"/>
      <p:bldP spid="27679" grpId="1" build="allAtOnce"/>
      <p:bldP spid="27680" grpId="0" build="allAtOnce"/>
      <p:bldP spid="27681" grpId="0" build="allAtOnce"/>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2152650" y="365127"/>
            <a:ext cx="1814104" cy="757237"/>
          </a:xfrm>
        </p:spPr>
        <p:txBody>
          <a:bodyPr/>
          <a:lstStyle/>
          <a:p>
            <a:pPr eaLnBrk="1" hangingPunct="1"/>
            <a:r>
              <a:rPr lang="en-GB" altLang="en-US" u="sng" dirty="0"/>
              <a:t>Mode</a:t>
            </a:r>
          </a:p>
        </p:txBody>
      </p:sp>
      <p:sp>
        <p:nvSpPr>
          <p:cNvPr id="28675" name="Rectangle 3"/>
          <p:cNvSpPr>
            <a:spLocks noGrp="1" noChangeArrowheads="1"/>
          </p:cNvSpPr>
          <p:nvPr>
            <p:ph type="body" idx="1"/>
          </p:nvPr>
        </p:nvSpPr>
        <p:spPr>
          <a:xfrm>
            <a:off x="2345282" y="1412083"/>
            <a:ext cx="7886700" cy="738981"/>
          </a:xfrm>
        </p:spPr>
        <p:txBody>
          <a:bodyPr/>
          <a:lstStyle/>
          <a:p>
            <a:pPr eaLnBrk="1" hangingPunct="1"/>
            <a:r>
              <a:rPr lang="en-GB" altLang="en-US" dirty="0"/>
              <a:t>The </a:t>
            </a:r>
            <a:r>
              <a:rPr lang="en-GB" altLang="en-US" dirty="0">
                <a:solidFill>
                  <a:srgbClr val="FF3300"/>
                </a:solidFill>
              </a:rPr>
              <a:t>mo</a:t>
            </a:r>
            <a:r>
              <a:rPr lang="en-GB" altLang="en-US" dirty="0"/>
              <a:t>de is the</a:t>
            </a:r>
            <a:r>
              <a:rPr lang="en-GB" altLang="en-US" dirty="0">
                <a:solidFill>
                  <a:srgbClr val="FF3300"/>
                </a:solidFill>
              </a:rPr>
              <a:t> mo</a:t>
            </a:r>
            <a:r>
              <a:rPr lang="en-GB" altLang="en-US" dirty="0"/>
              <a:t>st common value</a:t>
            </a:r>
          </a:p>
        </p:txBody>
      </p:sp>
      <p:grpSp>
        <p:nvGrpSpPr>
          <p:cNvPr id="28676" name="Group 4"/>
          <p:cNvGrpSpPr>
            <a:grpSpLocks/>
          </p:cNvGrpSpPr>
          <p:nvPr/>
        </p:nvGrpSpPr>
        <p:grpSpPr bwMode="auto">
          <a:xfrm>
            <a:off x="1776412" y="2264570"/>
            <a:ext cx="8891588" cy="2365375"/>
            <a:chOff x="113" y="1389"/>
            <a:chExt cx="5601" cy="1490"/>
          </a:xfrm>
        </p:grpSpPr>
        <p:pic>
          <p:nvPicPr>
            <p:cNvPr id="10249" name="Picture 5" descr="MCj008667000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3" y="1525"/>
              <a:ext cx="1292" cy="1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50" name="Picture 6" descr="MCj008667000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29" y="1706"/>
              <a:ext cx="1020" cy="9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51" name="Picture 7" descr="MCj008667000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426" y="1752"/>
              <a:ext cx="1020" cy="9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52" name="Picture 8" descr="MCj008667000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694" y="1616"/>
              <a:ext cx="1020" cy="9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53" name="Picture 9" descr="MCj008667000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470" y="1752"/>
              <a:ext cx="1270" cy="1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54" name="Freeform 10"/>
            <p:cNvSpPr>
              <a:spLocks/>
            </p:cNvSpPr>
            <p:nvPr/>
          </p:nvSpPr>
          <p:spPr bwMode="auto">
            <a:xfrm>
              <a:off x="249" y="1389"/>
              <a:ext cx="5241" cy="406"/>
            </a:xfrm>
            <a:custGeom>
              <a:avLst/>
              <a:gdLst>
                <a:gd name="T0" fmla="*/ 0 w 4994"/>
                <a:gd name="T1" fmla="*/ 0 h 406"/>
                <a:gd name="T2" fmla="*/ 51 w 4994"/>
                <a:gd name="T3" fmla="*/ 41 h 406"/>
                <a:gd name="T4" fmla="*/ 291 w 4994"/>
                <a:gd name="T5" fmla="*/ 88 h 406"/>
                <a:gd name="T6" fmla="*/ 850 w 4994"/>
                <a:gd name="T7" fmla="*/ 210 h 406"/>
                <a:gd name="T8" fmla="*/ 1105 w 4994"/>
                <a:gd name="T9" fmla="*/ 251 h 406"/>
                <a:gd name="T10" fmla="*/ 1365 w 4994"/>
                <a:gd name="T11" fmla="*/ 298 h 406"/>
                <a:gd name="T12" fmla="*/ 1567 w 4994"/>
                <a:gd name="T13" fmla="*/ 339 h 406"/>
                <a:gd name="T14" fmla="*/ 1828 w 4994"/>
                <a:gd name="T15" fmla="*/ 352 h 406"/>
                <a:gd name="T16" fmla="*/ 2284 w 4994"/>
                <a:gd name="T17" fmla="*/ 406 h 406"/>
                <a:gd name="T18" fmla="*/ 4135 w 4994"/>
                <a:gd name="T19" fmla="*/ 400 h 406"/>
                <a:gd name="T20" fmla="*/ 4820 w 4994"/>
                <a:gd name="T21" fmla="*/ 339 h 406"/>
                <a:gd name="T22" fmla="*/ 4918 w 4994"/>
                <a:gd name="T23" fmla="*/ 318 h 406"/>
                <a:gd name="T24" fmla="*/ 4979 w 4994"/>
                <a:gd name="T25" fmla="*/ 298 h 406"/>
                <a:gd name="T26" fmla="*/ 5001 w 4994"/>
                <a:gd name="T27" fmla="*/ 284 h 406"/>
                <a:gd name="T28" fmla="*/ 5030 w 4994"/>
                <a:gd name="T29" fmla="*/ 278 h 406"/>
                <a:gd name="T30" fmla="*/ 5172 w 4994"/>
                <a:gd name="T31" fmla="*/ 210 h 406"/>
                <a:gd name="T32" fmla="*/ 5388 w 4994"/>
                <a:gd name="T33" fmla="*/ 149 h 406"/>
                <a:gd name="T34" fmla="*/ 5455 w 4994"/>
                <a:gd name="T35" fmla="*/ 115 h 406"/>
                <a:gd name="T36" fmla="*/ 5500 w 4994"/>
                <a:gd name="T37" fmla="*/ 88 h 40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4994" h="406">
                  <a:moveTo>
                    <a:pt x="0" y="0"/>
                  </a:moveTo>
                  <a:cubicBezTo>
                    <a:pt x="17" y="12"/>
                    <a:pt x="30" y="29"/>
                    <a:pt x="47" y="41"/>
                  </a:cubicBezTo>
                  <a:cubicBezTo>
                    <a:pt x="91" y="71"/>
                    <a:pt x="210" y="77"/>
                    <a:pt x="264" y="88"/>
                  </a:cubicBezTo>
                  <a:cubicBezTo>
                    <a:pt x="436" y="124"/>
                    <a:pt x="597" y="190"/>
                    <a:pt x="772" y="210"/>
                  </a:cubicBezTo>
                  <a:cubicBezTo>
                    <a:pt x="848" y="228"/>
                    <a:pt x="926" y="238"/>
                    <a:pt x="1003" y="251"/>
                  </a:cubicBezTo>
                  <a:cubicBezTo>
                    <a:pt x="1083" y="264"/>
                    <a:pt x="1159" y="289"/>
                    <a:pt x="1240" y="298"/>
                  </a:cubicBezTo>
                  <a:cubicBezTo>
                    <a:pt x="1298" y="313"/>
                    <a:pt x="1362" y="335"/>
                    <a:pt x="1423" y="339"/>
                  </a:cubicBezTo>
                  <a:cubicBezTo>
                    <a:pt x="1502" y="345"/>
                    <a:pt x="1660" y="352"/>
                    <a:pt x="1660" y="352"/>
                  </a:cubicBezTo>
                  <a:cubicBezTo>
                    <a:pt x="1798" y="370"/>
                    <a:pt x="1936" y="385"/>
                    <a:pt x="2073" y="406"/>
                  </a:cubicBezTo>
                  <a:cubicBezTo>
                    <a:pt x="2633" y="404"/>
                    <a:pt x="3194" y="404"/>
                    <a:pt x="3754" y="400"/>
                  </a:cubicBezTo>
                  <a:cubicBezTo>
                    <a:pt x="3962" y="398"/>
                    <a:pt x="4170" y="356"/>
                    <a:pt x="4377" y="339"/>
                  </a:cubicBezTo>
                  <a:cubicBezTo>
                    <a:pt x="4406" y="329"/>
                    <a:pt x="4436" y="326"/>
                    <a:pt x="4465" y="318"/>
                  </a:cubicBezTo>
                  <a:cubicBezTo>
                    <a:pt x="4520" y="284"/>
                    <a:pt x="4444" y="327"/>
                    <a:pt x="4520" y="298"/>
                  </a:cubicBezTo>
                  <a:cubicBezTo>
                    <a:pt x="4528" y="295"/>
                    <a:pt x="4533" y="287"/>
                    <a:pt x="4540" y="284"/>
                  </a:cubicBezTo>
                  <a:cubicBezTo>
                    <a:pt x="4548" y="280"/>
                    <a:pt x="4558" y="280"/>
                    <a:pt x="4567" y="278"/>
                  </a:cubicBezTo>
                  <a:cubicBezTo>
                    <a:pt x="4617" y="243"/>
                    <a:pt x="4636" y="224"/>
                    <a:pt x="4696" y="210"/>
                  </a:cubicBezTo>
                  <a:cubicBezTo>
                    <a:pt x="4752" y="170"/>
                    <a:pt x="4832" y="182"/>
                    <a:pt x="4892" y="149"/>
                  </a:cubicBezTo>
                  <a:cubicBezTo>
                    <a:pt x="4912" y="138"/>
                    <a:pt x="4933" y="126"/>
                    <a:pt x="4953" y="115"/>
                  </a:cubicBezTo>
                  <a:cubicBezTo>
                    <a:pt x="4967" y="107"/>
                    <a:pt x="4994" y="88"/>
                    <a:pt x="4994" y="88"/>
                  </a:cubicBezTo>
                </a:path>
              </a:pathLst>
            </a:custGeom>
            <a:noFill/>
            <a:ln w="635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0255" name="Freeform 11"/>
            <p:cNvSpPr>
              <a:spLocks/>
            </p:cNvSpPr>
            <p:nvPr/>
          </p:nvSpPr>
          <p:spPr bwMode="auto">
            <a:xfrm>
              <a:off x="3878" y="1706"/>
              <a:ext cx="1" cy="153"/>
            </a:xfrm>
            <a:custGeom>
              <a:avLst/>
              <a:gdLst>
                <a:gd name="T0" fmla="*/ 0 w 1"/>
                <a:gd name="T1" fmla="*/ 0 h 153"/>
                <a:gd name="T2" fmla="*/ 0 w 1"/>
                <a:gd name="T3" fmla="*/ 153 h 153"/>
                <a:gd name="T4" fmla="*/ 0 60000 65536"/>
                <a:gd name="T5" fmla="*/ 0 60000 65536"/>
              </a:gdLst>
              <a:ahLst/>
              <a:cxnLst>
                <a:cxn ang="T4">
                  <a:pos x="T0" y="T1"/>
                </a:cxn>
                <a:cxn ang="T5">
                  <a:pos x="T2" y="T3"/>
                </a:cxn>
              </a:cxnLst>
              <a:rect l="0" t="0" r="r" b="b"/>
              <a:pathLst>
                <a:path w="1" h="153">
                  <a:moveTo>
                    <a:pt x="0" y="0"/>
                  </a:moveTo>
                  <a:cubicBezTo>
                    <a:pt x="0" y="51"/>
                    <a:pt x="0" y="102"/>
                    <a:pt x="0" y="153"/>
                  </a:cubicBezTo>
                </a:path>
              </a:pathLst>
            </a:custGeom>
            <a:noFill/>
            <a:ln w="76200" cmpd="sng">
              <a:solidFill>
                <a:srgbClr val="008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0256" name="Freeform 12"/>
            <p:cNvSpPr>
              <a:spLocks/>
            </p:cNvSpPr>
            <p:nvPr/>
          </p:nvSpPr>
          <p:spPr bwMode="auto">
            <a:xfrm>
              <a:off x="4285" y="1706"/>
              <a:ext cx="1" cy="153"/>
            </a:xfrm>
            <a:custGeom>
              <a:avLst/>
              <a:gdLst>
                <a:gd name="T0" fmla="*/ 0 w 1"/>
                <a:gd name="T1" fmla="*/ 0 h 153"/>
                <a:gd name="T2" fmla="*/ 0 w 1"/>
                <a:gd name="T3" fmla="*/ 153 h 153"/>
                <a:gd name="T4" fmla="*/ 0 60000 65536"/>
                <a:gd name="T5" fmla="*/ 0 60000 65536"/>
              </a:gdLst>
              <a:ahLst/>
              <a:cxnLst>
                <a:cxn ang="T4">
                  <a:pos x="T0" y="T1"/>
                </a:cxn>
                <a:cxn ang="T5">
                  <a:pos x="T2" y="T3"/>
                </a:cxn>
              </a:cxnLst>
              <a:rect l="0" t="0" r="r" b="b"/>
              <a:pathLst>
                <a:path w="1" h="153">
                  <a:moveTo>
                    <a:pt x="0" y="0"/>
                  </a:moveTo>
                  <a:cubicBezTo>
                    <a:pt x="0" y="51"/>
                    <a:pt x="0" y="102"/>
                    <a:pt x="0" y="153"/>
                  </a:cubicBezTo>
                </a:path>
              </a:pathLst>
            </a:custGeom>
            <a:noFill/>
            <a:ln w="76200" cmpd="sng">
              <a:solidFill>
                <a:srgbClr val="008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0257" name="Freeform 13"/>
            <p:cNvSpPr>
              <a:spLocks/>
            </p:cNvSpPr>
            <p:nvPr/>
          </p:nvSpPr>
          <p:spPr bwMode="auto">
            <a:xfrm>
              <a:off x="5056" y="1553"/>
              <a:ext cx="1" cy="153"/>
            </a:xfrm>
            <a:custGeom>
              <a:avLst/>
              <a:gdLst>
                <a:gd name="T0" fmla="*/ 0 w 1"/>
                <a:gd name="T1" fmla="*/ 0 h 153"/>
                <a:gd name="T2" fmla="*/ 0 w 1"/>
                <a:gd name="T3" fmla="*/ 153 h 153"/>
                <a:gd name="T4" fmla="*/ 0 60000 65536"/>
                <a:gd name="T5" fmla="*/ 0 60000 65536"/>
              </a:gdLst>
              <a:ahLst/>
              <a:cxnLst>
                <a:cxn ang="T4">
                  <a:pos x="T0" y="T1"/>
                </a:cxn>
                <a:cxn ang="T5">
                  <a:pos x="T2" y="T3"/>
                </a:cxn>
              </a:cxnLst>
              <a:rect l="0" t="0" r="r" b="b"/>
              <a:pathLst>
                <a:path w="1" h="153">
                  <a:moveTo>
                    <a:pt x="0" y="0"/>
                  </a:moveTo>
                  <a:cubicBezTo>
                    <a:pt x="0" y="51"/>
                    <a:pt x="0" y="102"/>
                    <a:pt x="0" y="153"/>
                  </a:cubicBezTo>
                </a:path>
              </a:pathLst>
            </a:custGeom>
            <a:noFill/>
            <a:ln w="76200" cmpd="sng">
              <a:solidFill>
                <a:srgbClr val="008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0258" name="Freeform 14"/>
            <p:cNvSpPr>
              <a:spLocks/>
            </p:cNvSpPr>
            <p:nvPr/>
          </p:nvSpPr>
          <p:spPr bwMode="auto">
            <a:xfrm>
              <a:off x="5283" y="1525"/>
              <a:ext cx="1" cy="153"/>
            </a:xfrm>
            <a:custGeom>
              <a:avLst/>
              <a:gdLst>
                <a:gd name="T0" fmla="*/ 0 w 1"/>
                <a:gd name="T1" fmla="*/ 0 h 153"/>
                <a:gd name="T2" fmla="*/ 0 w 1"/>
                <a:gd name="T3" fmla="*/ 153 h 153"/>
                <a:gd name="T4" fmla="*/ 0 60000 65536"/>
                <a:gd name="T5" fmla="*/ 0 60000 65536"/>
              </a:gdLst>
              <a:ahLst/>
              <a:cxnLst>
                <a:cxn ang="T4">
                  <a:pos x="T0" y="T1"/>
                </a:cxn>
                <a:cxn ang="T5">
                  <a:pos x="T2" y="T3"/>
                </a:cxn>
              </a:cxnLst>
              <a:rect l="0" t="0" r="r" b="b"/>
              <a:pathLst>
                <a:path w="1" h="153">
                  <a:moveTo>
                    <a:pt x="0" y="0"/>
                  </a:moveTo>
                  <a:cubicBezTo>
                    <a:pt x="0" y="51"/>
                    <a:pt x="0" y="102"/>
                    <a:pt x="0" y="153"/>
                  </a:cubicBezTo>
                </a:path>
              </a:pathLst>
            </a:custGeom>
            <a:noFill/>
            <a:ln w="76200" cmpd="sng">
              <a:solidFill>
                <a:srgbClr val="008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0259" name="Freeform 15"/>
            <p:cNvSpPr>
              <a:spLocks/>
            </p:cNvSpPr>
            <p:nvPr/>
          </p:nvSpPr>
          <p:spPr bwMode="auto">
            <a:xfrm>
              <a:off x="2789" y="1689"/>
              <a:ext cx="1" cy="153"/>
            </a:xfrm>
            <a:custGeom>
              <a:avLst/>
              <a:gdLst>
                <a:gd name="T0" fmla="*/ 0 w 1"/>
                <a:gd name="T1" fmla="*/ 0 h 153"/>
                <a:gd name="T2" fmla="*/ 0 w 1"/>
                <a:gd name="T3" fmla="*/ 153 h 153"/>
                <a:gd name="T4" fmla="*/ 0 60000 65536"/>
                <a:gd name="T5" fmla="*/ 0 60000 65536"/>
              </a:gdLst>
              <a:ahLst/>
              <a:cxnLst>
                <a:cxn ang="T4">
                  <a:pos x="T0" y="T1"/>
                </a:cxn>
                <a:cxn ang="T5">
                  <a:pos x="T2" y="T3"/>
                </a:cxn>
              </a:cxnLst>
              <a:rect l="0" t="0" r="r" b="b"/>
              <a:pathLst>
                <a:path w="1" h="153">
                  <a:moveTo>
                    <a:pt x="0" y="0"/>
                  </a:moveTo>
                  <a:cubicBezTo>
                    <a:pt x="0" y="51"/>
                    <a:pt x="0" y="102"/>
                    <a:pt x="0" y="153"/>
                  </a:cubicBezTo>
                </a:path>
              </a:pathLst>
            </a:custGeom>
            <a:noFill/>
            <a:ln w="76200" cmpd="sng">
              <a:solidFill>
                <a:srgbClr val="008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0260" name="Freeform 16"/>
            <p:cNvSpPr>
              <a:spLocks/>
            </p:cNvSpPr>
            <p:nvPr/>
          </p:nvSpPr>
          <p:spPr bwMode="auto">
            <a:xfrm>
              <a:off x="3107" y="1706"/>
              <a:ext cx="1" cy="153"/>
            </a:xfrm>
            <a:custGeom>
              <a:avLst/>
              <a:gdLst>
                <a:gd name="T0" fmla="*/ 0 w 1"/>
                <a:gd name="T1" fmla="*/ 0 h 153"/>
                <a:gd name="T2" fmla="*/ 0 w 1"/>
                <a:gd name="T3" fmla="*/ 153 h 153"/>
                <a:gd name="T4" fmla="*/ 0 60000 65536"/>
                <a:gd name="T5" fmla="*/ 0 60000 65536"/>
              </a:gdLst>
              <a:ahLst/>
              <a:cxnLst>
                <a:cxn ang="T4">
                  <a:pos x="T0" y="T1"/>
                </a:cxn>
                <a:cxn ang="T5">
                  <a:pos x="T2" y="T3"/>
                </a:cxn>
              </a:cxnLst>
              <a:rect l="0" t="0" r="r" b="b"/>
              <a:pathLst>
                <a:path w="1" h="153">
                  <a:moveTo>
                    <a:pt x="0" y="0"/>
                  </a:moveTo>
                  <a:cubicBezTo>
                    <a:pt x="0" y="51"/>
                    <a:pt x="0" y="102"/>
                    <a:pt x="0" y="153"/>
                  </a:cubicBezTo>
                </a:path>
              </a:pathLst>
            </a:custGeom>
            <a:noFill/>
            <a:ln w="76200" cmpd="sng">
              <a:solidFill>
                <a:srgbClr val="008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0261" name="Freeform 17"/>
            <p:cNvSpPr>
              <a:spLocks/>
            </p:cNvSpPr>
            <p:nvPr/>
          </p:nvSpPr>
          <p:spPr bwMode="auto">
            <a:xfrm>
              <a:off x="2108" y="1661"/>
              <a:ext cx="1" cy="153"/>
            </a:xfrm>
            <a:custGeom>
              <a:avLst/>
              <a:gdLst>
                <a:gd name="T0" fmla="*/ 0 w 1"/>
                <a:gd name="T1" fmla="*/ 0 h 153"/>
                <a:gd name="T2" fmla="*/ 0 w 1"/>
                <a:gd name="T3" fmla="*/ 153 h 153"/>
                <a:gd name="T4" fmla="*/ 0 60000 65536"/>
                <a:gd name="T5" fmla="*/ 0 60000 65536"/>
              </a:gdLst>
              <a:ahLst/>
              <a:cxnLst>
                <a:cxn ang="T4">
                  <a:pos x="T0" y="T1"/>
                </a:cxn>
                <a:cxn ang="T5">
                  <a:pos x="T2" y="T3"/>
                </a:cxn>
              </a:cxnLst>
              <a:rect l="0" t="0" r="r" b="b"/>
              <a:pathLst>
                <a:path w="1" h="153">
                  <a:moveTo>
                    <a:pt x="0" y="0"/>
                  </a:moveTo>
                  <a:cubicBezTo>
                    <a:pt x="0" y="51"/>
                    <a:pt x="0" y="102"/>
                    <a:pt x="0" y="153"/>
                  </a:cubicBezTo>
                </a:path>
              </a:pathLst>
            </a:custGeom>
            <a:noFill/>
            <a:ln w="76200" cmpd="sng">
              <a:solidFill>
                <a:srgbClr val="008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0262" name="Freeform 18"/>
            <p:cNvSpPr>
              <a:spLocks/>
            </p:cNvSpPr>
            <p:nvPr/>
          </p:nvSpPr>
          <p:spPr bwMode="auto">
            <a:xfrm>
              <a:off x="1791" y="1661"/>
              <a:ext cx="1" cy="153"/>
            </a:xfrm>
            <a:custGeom>
              <a:avLst/>
              <a:gdLst>
                <a:gd name="T0" fmla="*/ 0 w 1"/>
                <a:gd name="T1" fmla="*/ 0 h 153"/>
                <a:gd name="T2" fmla="*/ 0 w 1"/>
                <a:gd name="T3" fmla="*/ 153 h 153"/>
                <a:gd name="T4" fmla="*/ 0 60000 65536"/>
                <a:gd name="T5" fmla="*/ 0 60000 65536"/>
              </a:gdLst>
              <a:ahLst/>
              <a:cxnLst>
                <a:cxn ang="T4">
                  <a:pos x="T0" y="T1"/>
                </a:cxn>
                <a:cxn ang="T5">
                  <a:pos x="T2" y="T3"/>
                </a:cxn>
              </a:cxnLst>
              <a:rect l="0" t="0" r="r" b="b"/>
              <a:pathLst>
                <a:path w="1" h="153">
                  <a:moveTo>
                    <a:pt x="0" y="0"/>
                  </a:moveTo>
                  <a:cubicBezTo>
                    <a:pt x="0" y="51"/>
                    <a:pt x="0" y="102"/>
                    <a:pt x="0" y="153"/>
                  </a:cubicBezTo>
                </a:path>
              </a:pathLst>
            </a:custGeom>
            <a:noFill/>
            <a:ln w="76200" cmpd="sng">
              <a:solidFill>
                <a:srgbClr val="008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0263" name="Freeform 19"/>
            <p:cNvSpPr>
              <a:spLocks/>
            </p:cNvSpPr>
            <p:nvPr/>
          </p:nvSpPr>
          <p:spPr bwMode="auto">
            <a:xfrm>
              <a:off x="929" y="1480"/>
              <a:ext cx="1" cy="153"/>
            </a:xfrm>
            <a:custGeom>
              <a:avLst/>
              <a:gdLst>
                <a:gd name="T0" fmla="*/ 0 w 1"/>
                <a:gd name="T1" fmla="*/ 0 h 153"/>
                <a:gd name="T2" fmla="*/ 0 w 1"/>
                <a:gd name="T3" fmla="*/ 153 h 153"/>
                <a:gd name="T4" fmla="*/ 0 60000 65536"/>
                <a:gd name="T5" fmla="*/ 0 60000 65536"/>
              </a:gdLst>
              <a:ahLst/>
              <a:cxnLst>
                <a:cxn ang="T4">
                  <a:pos x="T0" y="T1"/>
                </a:cxn>
                <a:cxn ang="T5">
                  <a:pos x="T2" y="T3"/>
                </a:cxn>
              </a:cxnLst>
              <a:rect l="0" t="0" r="r" b="b"/>
              <a:pathLst>
                <a:path w="1" h="153">
                  <a:moveTo>
                    <a:pt x="0" y="0"/>
                  </a:moveTo>
                  <a:cubicBezTo>
                    <a:pt x="0" y="51"/>
                    <a:pt x="0" y="102"/>
                    <a:pt x="0" y="153"/>
                  </a:cubicBezTo>
                </a:path>
              </a:pathLst>
            </a:custGeom>
            <a:noFill/>
            <a:ln w="76200" cmpd="sng">
              <a:solidFill>
                <a:srgbClr val="008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0264" name="Freeform 20"/>
            <p:cNvSpPr>
              <a:spLocks/>
            </p:cNvSpPr>
            <p:nvPr/>
          </p:nvSpPr>
          <p:spPr bwMode="auto">
            <a:xfrm>
              <a:off x="567" y="1480"/>
              <a:ext cx="1" cy="153"/>
            </a:xfrm>
            <a:custGeom>
              <a:avLst/>
              <a:gdLst>
                <a:gd name="T0" fmla="*/ 0 w 1"/>
                <a:gd name="T1" fmla="*/ 0 h 153"/>
                <a:gd name="T2" fmla="*/ 0 w 1"/>
                <a:gd name="T3" fmla="*/ 153 h 153"/>
                <a:gd name="T4" fmla="*/ 0 60000 65536"/>
                <a:gd name="T5" fmla="*/ 0 60000 65536"/>
              </a:gdLst>
              <a:ahLst/>
              <a:cxnLst>
                <a:cxn ang="T4">
                  <a:pos x="T0" y="T1"/>
                </a:cxn>
                <a:cxn ang="T5">
                  <a:pos x="T2" y="T3"/>
                </a:cxn>
              </a:cxnLst>
              <a:rect l="0" t="0" r="r" b="b"/>
              <a:pathLst>
                <a:path w="1" h="153">
                  <a:moveTo>
                    <a:pt x="0" y="0"/>
                  </a:moveTo>
                  <a:cubicBezTo>
                    <a:pt x="0" y="51"/>
                    <a:pt x="0" y="102"/>
                    <a:pt x="0" y="153"/>
                  </a:cubicBezTo>
                </a:path>
              </a:pathLst>
            </a:custGeom>
            <a:noFill/>
            <a:ln w="76200" cmpd="sng">
              <a:solidFill>
                <a:srgbClr val="008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0265" name="Text Box 21"/>
            <p:cNvSpPr txBox="1">
              <a:spLocks noChangeArrowheads="1"/>
            </p:cNvSpPr>
            <p:nvPr/>
          </p:nvSpPr>
          <p:spPr bwMode="auto">
            <a:xfrm>
              <a:off x="567" y="1842"/>
              <a:ext cx="408"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b="1">
                  <a:solidFill>
                    <a:schemeClr val="tx1"/>
                  </a:solidFill>
                  <a:latin typeface="Tahoma" panose="020B0604030504040204" pitchFamily="34" charset="0"/>
                  <a:cs typeface="Arial" panose="020B0604020202020204" pitchFamily="34" charset="0"/>
                </a:defRPr>
              </a:lvl1pPr>
              <a:lvl2pPr marL="742950" indent="-285750">
                <a:spcBef>
                  <a:spcPct val="20000"/>
                </a:spcBef>
                <a:buChar char="–"/>
                <a:defRPr sz="2400" b="1">
                  <a:solidFill>
                    <a:schemeClr val="tx1"/>
                  </a:solidFill>
                  <a:latin typeface="Tahoma" panose="020B0604030504040204" pitchFamily="34" charset="0"/>
                  <a:cs typeface="Arial" panose="020B0604020202020204" pitchFamily="34" charset="0"/>
                </a:defRPr>
              </a:lvl2pPr>
              <a:lvl3pPr marL="1143000" indent="-228600">
                <a:spcBef>
                  <a:spcPct val="20000"/>
                </a:spcBef>
                <a:buChar char="•"/>
                <a:defRPr sz="2000" b="1">
                  <a:solidFill>
                    <a:schemeClr val="tx1"/>
                  </a:solidFill>
                  <a:latin typeface="Tahoma" panose="020B0604030504040204" pitchFamily="34" charset="0"/>
                  <a:cs typeface="Arial" panose="020B0604020202020204" pitchFamily="34" charset="0"/>
                </a:defRPr>
              </a:lvl3pPr>
              <a:lvl4pPr marL="1600200" indent="-228600">
                <a:spcBef>
                  <a:spcPct val="20000"/>
                </a:spcBef>
                <a:buChar char="–"/>
                <a:defRPr b="1">
                  <a:solidFill>
                    <a:schemeClr val="tx1"/>
                  </a:solidFill>
                  <a:latin typeface="Tahoma" panose="020B0604030504040204" pitchFamily="34" charset="0"/>
                  <a:cs typeface="Arial" panose="020B0604020202020204" pitchFamily="34" charset="0"/>
                </a:defRPr>
              </a:lvl4pPr>
              <a:lvl5pPr marL="2057400" indent="-228600">
                <a:spcBef>
                  <a:spcPct val="20000"/>
                </a:spcBef>
                <a:buChar char="»"/>
                <a:defRPr b="1">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9pPr>
            </a:lstStyle>
            <a:p>
              <a:pPr algn="ctr" eaLnBrk="1" hangingPunct="1">
                <a:spcBef>
                  <a:spcPct val="50000"/>
                </a:spcBef>
                <a:buFontTx/>
                <a:buNone/>
              </a:pPr>
              <a:r>
                <a:rPr lang="en-GB" altLang="en-US"/>
                <a:t>7</a:t>
              </a:r>
            </a:p>
          </p:txBody>
        </p:sp>
        <p:sp>
          <p:nvSpPr>
            <p:cNvPr id="10266" name="Text Box 22"/>
            <p:cNvSpPr txBox="1">
              <a:spLocks noChangeArrowheads="1"/>
            </p:cNvSpPr>
            <p:nvPr/>
          </p:nvSpPr>
          <p:spPr bwMode="auto">
            <a:xfrm>
              <a:off x="1746" y="1978"/>
              <a:ext cx="408"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b="1">
                  <a:solidFill>
                    <a:schemeClr val="tx1"/>
                  </a:solidFill>
                  <a:latin typeface="Tahoma" panose="020B0604030504040204" pitchFamily="34" charset="0"/>
                  <a:cs typeface="Arial" panose="020B0604020202020204" pitchFamily="34" charset="0"/>
                </a:defRPr>
              </a:lvl1pPr>
              <a:lvl2pPr marL="742950" indent="-285750">
                <a:spcBef>
                  <a:spcPct val="20000"/>
                </a:spcBef>
                <a:buChar char="–"/>
                <a:defRPr sz="2400" b="1">
                  <a:solidFill>
                    <a:schemeClr val="tx1"/>
                  </a:solidFill>
                  <a:latin typeface="Tahoma" panose="020B0604030504040204" pitchFamily="34" charset="0"/>
                  <a:cs typeface="Arial" panose="020B0604020202020204" pitchFamily="34" charset="0"/>
                </a:defRPr>
              </a:lvl2pPr>
              <a:lvl3pPr marL="1143000" indent="-228600">
                <a:spcBef>
                  <a:spcPct val="20000"/>
                </a:spcBef>
                <a:buChar char="•"/>
                <a:defRPr sz="2000" b="1">
                  <a:solidFill>
                    <a:schemeClr val="tx1"/>
                  </a:solidFill>
                  <a:latin typeface="Tahoma" panose="020B0604030504040204" pitchFamily="34" charset="0"/>
                  <a:cs typeface="Arial" panose="020B0604020202020204" pitchFamily="34" charset="0"/>
                </a:defRPr>
              </a:lvl3pPr>
              <a:lvl4pPr marL="1600200" indent="-228600">
                <a:spcBef>
                  <a:spcPct val="20000"/>
                </a:spcBef>
                <a:buChar char="–"/>
                <a:defRPr b="1">
                  <a:solidFill>
                    <a:schemeClr val="tx1"/>
                  </a:solidFill>
                  <a:latin typeface="Tahoma" panose="020B0604030504040204" pitchFamily="34" charset="0"/>
                  <a:cs typeface="Arial" panose="020B0604020202020204" pitchFamily="34" charset="0"/>
                </a:defRPr>
              </a:lvl4pPr>
              <a:lvl5pPr marL="2057400" indent="-228600">
                <a:spcBef>
                  <a:spcPct val="20000"/>
                </a:spcBef>
                <a:buChar char="»"/>
                <a:defRPr b="1">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9pPr>
            </a:lstStyle>
            <a:p>
              <a:pPr algn="ctr" eaLnBrk="1" hangingPunct="1">
                <a:spcBef>
                  <a:spcPct val="50000"/>
                </a:spcBef>
                <a:buFontTx/>
                <a:buNone/>
              </a:pPr>
              <a:r>
                <a:rPr lang="en-GB" altLang="en-US"/>
                <a:t>8</a:t>
              </a:r>
            </a:p>
          </p:txBody>
        </p:sp>
        <p:sp>
          <p:nvSpPr>
            <p:cNvPr id="10267" name="Text Box 23"/>
            <p:cNvSpPr txBox="1">
              <a:spLocks noChangeArrowheads="1"/>
            </p:cNvSpPr>
            <p:nvPr/>
          </p:nvSpPr>
          <p:spPr bwMode="auto">
            <a:xfrm>
              <a:off x="2744" y="1978"/>
              <a:ext cx="408"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b="1">
                  <a:solidFill>
                    <a:schemeClr val="tx1"/>
                  </a:solidFill>
                  <a:latin typeface="Tahoma" panose="020B0604030504040204" pitchFamily="34" charset="0"/>
                  <a:cs typeface="Arial" panose="020B0604020202020204" pitchFamily="34" charset="0"/>
                </a:defRPr>
              </a:lvl1pPr>
              <a:lvl2pPr marL="742950" indent="-285750">
                <a:spcBef>
                  <a:spcPct val="20000"/>
                </a:spcBef>
                <a:buChar char="–"/>
                <a:defRPr sz="2400" b="1">
                  <a:solidFill>
                    <a:schemeClr val="tx1"/>
                  </a:solidFill>
                  <a:latin typeface="Tahoma" panose="020B0604030504040204" pitchFamily="34" charset="0"/>
                  <a:cs typeface="Arial" panose="020B0604020202020204" pitchFamily="34" charset="0"/>
                </a:defRPr>
              </a:lvl2pPr>
              <a:lvl3pPr marL="1143000" indent="-228600">
                <a:spcBef>
                  <a:spcPct val="20000"/>
                </a:spcBef>
                <a:buChar char="•"/>
                <a:defRPr sz="2000" b="1">
                  <a:solidFill>
                    <a:schemeClr val="tx1"/>
                  </a:solidFill>
                  <a:latin typeface="Tahoma" panose="020B0604030504040204" pitchFamily="34" charset="0"/>
                  <a:cs typeface="Arial" panose="020B0604020202020204" pitchFamily="34" charset="0"/>
                </a:defRPr>
              </a:lvl3pPr>
              <a:lvl4pPr marL="1600200" indent="-228600">
                <a:spcBef>
                  <a:spcPct val="20000"/>
                </a:spcBef>
                <a:buChar char="–"/>
                <a:defRPr b="1">
                  <a:solidFill>
                    <a:schemeClr val="tx1"/>
                  </a:solidFill>
                  <a:latin typeface="Tahoma" panose="020B0604030504040204" pitchFamily="34" charset="0"/>
                  <a:cs typeface="Arial" panose="020B0604020202020204" pitchFamily="34" charset="0"/>
                </a:defRPr>
              </a:lvl4pPr>
              <a:lvl5pPr marL="2057400" indent="-228600">
                <a:spcBef>
                  <a:spcPct val="20000"/>
                </a:spcBef>
                <a:buChar char="»"/>
                <a:defRPr b="1">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9pPr>
            </a:lstStyle>
            <a:p>
              <a:pPr algn="ctr" eaLnBrk="1" hangingPunct="1">
                <a:spcBef>
                  <a:spcPct val="50000"/>
                </a:spcBef>
                <a:buFontTx/>
                <a:buNone/>
              </a:pPr>
              <a:r>
                <a:rPr lang="en-GB" altLang="en-US"/>
                <a:t>11</a:t>
              </a:r>
            </a:p>
          </p:txBody>
        </p:sp>
        <p:sp>
          <p:nvSpPr>
            <p:cNvPr id="10268" name="Text Box 24"/>
            <p:cNvSpPr txBox="1">
              <a:spLocks noChangeArrowheads="1"/>
            </p:cNvSpPr>
            <p:nvPr/>
          </p:nvSpPr>
          <p:spPr bwMode="auto">
            <a:xfrm>
              <a:off x="3924" y="2069"/>
              <a:ext cx="408"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b="1">
                  <a:solidFill>
                    <a:schemeClr val="tx1"/>
                  </a:solidFill>
                  <a:latin typeface="Tahoma" panose="020B0604030504040204" pitchFamily="34" charset="0"/>
                  <a:cs typeface="Arial" panose="020B0604020202020204" pitchFamily="34" charset="0"/>
                </a:defRPr>
              </a:lvl1pPr>
              <a:lvl2pPr marL="742950" indent="-285750">
                <a:spcBef>
                  <a:spcPct val="20000"/>
                </a:spcBef>
                <a:buChar char="–"/>
                <a:defRPr sz="2400" b="1">
                  <a:solidFill>
                    <a:schemeClr val="tx1"/>
                  </a:solidFill>
                  <a:latin typeface="Tahoma" panose="020B0604030504040204" pitchFamily="34" charset="0"/>
                  <a:cs typeface="Arial" panose="020B0604020202020204" pitchFamily="34" charset="0"/>
                </a:defRPr>
              </a:lvl2pPr>
              <a:lvl3pPr marL="1143000" indent="-228600">
                <a:spcBef>
                  <a:spcPct val="20000"/>
                </a:spcBef>
                <a:buChar char="•"/>
                <a:defRPr sz="2000" b="1">
                  <a:solidFill>
                    <a:schemeClr val="tx1"/>
                  </a:solidFill>
                  <a:latin typeface="Tahoma" panose="020B0604030504040204" pitchFamily="34" charset="0"/>
                  <a:cs typeface="Arial" panose="020B0604020202020204" pitchFamily="34" charset="0"/>
                </a:defRPr>
              </a:lvl3pPr>
              <a:lvl4pPr marL="1600200" indent="-228600">
                <a:spcBef>
                  <a:spcPct val="20000"/>
                </a:spcBef>
                <a:buChar char="–"/>
                <a:defRPr b="1">
                  <a:solidFill>
                    <a:schemeClr val="tx1"/>
                  </a:solidFill>
                  <a:latin typeface="Tahoma" panose="020B0604030504040204" pitchFamily="34" charset="0"/>
                  <a:cs typeface="Arial" panose="020B0604020202020204" pitchFamily="34" charset="0"/>
                </a:defRPr>
              </a:lvl4pPr>
              <a:lvl5pPr marL="2057400" indent="-228600">
                <a:spcBef>
                  <a:spcPct val="20000"/>
                </a:spcBef>
                <a:buChar char="»"/>
                <a:defRPr b="1">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9pPr>
            </a:lstStyle>
            <a:p>
              <a:pPr algn="ctr" eaLnBrk="1" hangingPunct="1">
                <a:spcBef>
                  <a:spcPct val="50000"/>
                </a:spcBef>
                <a:buFontTx/>
                <a:buNone/>
              </a:pPr>
              <a:r>
                <a:rPr lang="en-GB" altLang="en-US"/>
                <a:t>3</a:t>
              </a:r>
            </a:p>
          </p:txBody>
        </p:sp>
        <p:sp>
          <p:nvSpPr>
            <p:cNvPr id="10269" name="Text Box 25"/>
            <p:cNvSpPr txBox="1">
              <a:spLocks noChangeArrowheads="1"/>
            </p:cNvSpPr>
            <p:nvPr/>
          </p:nvSpPr>
          <p:spPr bwMode="auto">
            <a:xfrm>
              <a:off x="5012" y="1842"/>
              <a:ext cx="408"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b="1">
                  <a:solidFill>
                    <a:schemeClr val="tx1"/>
                  </a:solidFill>
                  <a:latin typeface="Tahoma" panose="020B0604030504040204" pitchFamily="34" charset="0"/>
                  <a:cs typeface="Arial" panose="020B0604020202020204" pitchFamily="34" charset="0"/>
                </a:defRPr>
              </a:lvl1pPr>
              <a:lvl2pPr marL="742950" indent="-285750">
                <a:spcBef>
                  <a:spcPct val="20000"/>
                </a:spcBef>
                <a:buChar char="–"/>
                <a:defRPr sz="2400" b="1">
                  <a:solidFill>
                    <a:schemeClr val="tx1"/>
                  </a:solidFill>
                  <a:latin typeface="Tahoma" panose="020B0604030504040204" pitchFamily="34" charset="0"/>
                  <a:cs typeface="Arial" panose="020B0604020202020204" pitchFamily="34" charset="0"/>
                </a:defRPr>
              </a:lvl2pPr>
              <a:lvl3pPr marL="1143000" indent="-228600">
                <a:spcBef>
                  <a:spcPct val="20000"/>
                </a:spcBef>
                <a:buChar char="•"/>
                <a:defRPr sz="2000" b="1">
                  <a:solidFill>
                    <a:schemeClr val="tx1"/>
                  </a:solidFill>
                  <a:latin typeface="Tahoma" panose="020B0604030504040204" pitchFamily="34" charset="0"/>
                  <a:cs typeface="Arial" panose="020B0604020202020204" pitchFamily="34" charset="0"/>
                </a:defRPr>
              </a:lvl3pPr>
              <a:lvl4pPr marL="1600200" indent="-228600">
                <a:spcBef>
                  <a:spcPct val="20000"/>
                </a:spcBef>
                <a:buChar char="–"/>
                <a:defRPr b="1">
                  <a:solidFill>
                    <a:schemeClr val="tx1"/>
                  </a:solidFill>
                  <a:latin typeface="Tahoma" panose="020B0604030504040204" pitchFamily="34" charset="0"/>
                  <a:cs typeface="Arial" panose="020B0604020202020204" pitchFamily="34" charset="0"/>
                </a:defRPr>
              </a:lvl4pPr>
              <a:lvl5pPr marL="2057400" indent="-228600">
                <a:spcBef>
                  <a:spcPct val="20000"/>
                </a:spcBef>
                <a:buChar char="»"/>
                <a:defRPr b="1">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9pPr>
            </a:lstStyle>
            <a:p>
              <a:pPr algn="ctr" eaLnBrk="1" hangingPunct="1">
                <a:spcBef>
                  <a:spcPct val="50000"/>
                </a:spcBef>
                <a:buFontTx/>
                <a:buNone/>
              </a:pPr>
              <a:r>
                <a:rPr lang="en-GB" altLang="en-US"/>
                <a:t>11</a:t>
              </a:r>
            </a:p>
          </p:txBody>
        </p:sp>
      </p:grpSp>
      <p:sp>
        <p:nvSpPr>
          <p:cNvPr id="28698" name="Text Box 26"/>
          <p:cNvSpPr txBox="1">
            <a:spLocks noChangeArrowheads="1"/>
          </p:cNvSpPr>
          <p:nvPr/>
        </p:nvSpPr>
        <p:spPr bwMode="auto">
          <a:xfrm>
            <a:off x="4727576" y="5300663"/>
            <a:ext cx="2519363"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b="1">
                <a:solidFill>
                  <a:schemeClr val="tx1"/>
                </a:solidFill>
                <a:latin typeface="Tahoma" panose="020B0604030504040204" pitchFamily="34" charset="0"/>
                <a:cs typeface="Arial" panose="020B0604020202020204" pitchFamily="34" charset="0"/>
              </a:defRPr>
            </a:lvl1pPr>
            <a:lvl2pPr marL="742950" indent="-285750">
              <a:spcBef>
                <a:spcPct val="20000"/>
              </a:spcBef>
              <a:buChar char="–"/>
              <a:defRPr sz="2400" b="1">
                <a:solidFill>
                  <a:schemeClr val="tx1"/>
                </a:solidFill>
                <a:latin typeface="Tahoma" panose="020B0604030504040204" pitchFamily="34" charset="0"/>
                <a:cs typeface="Arial" panose="020B0604020202020204" pitchFamily="34" charset="0"/>
              </a:defRPr>
            </a:lvl2pPr>
            <a:lvl3pPr marL="1143000" indent="-228600">
              <a:spcBef>
                <a:spcPct val="20000"/>
              </a:spcBef>
              <a:buChar char="•"/>
              <a:defRPr sz="2000" b="1">
                <a:solidFill>
                  <a:schemeClr val="tx1"/>
                </a:solidFill>
                <a:latin typeface="Tahoma" panose="020B0604030504040204" pitchFamily="34" charset="0"/>
                <a:cs typeface="Arial" panose="020B0604020202020204" pitchFamily="34" charset="0"/>
              </a:defRPr>
            </a:lvl3pPr>
            <a:lvl4pPr marL="1600200" indent="-228600">
              <a:spcBef>
                <a:spcPct val="20000"/>
              </a:spcBef>
              <a:buChar char="–"/>
              <a:defRPr b="1">
                <a:solidFill>
                  <a:schemeClr val="tx1"/>
                </a:solidFill>
                <a:latin typeface="Tahoma" panose="020B0604030504040204" pitchFamily="34" charset="0"/>
                <a:cs typeface="Arial" panose="020B0604020202020204" pitchFamily="34" charset="0"/>
              </a:defRPr>
            </a:lvl4pPr>
            <a:lvl5pPr marL="2057400" indent="-228600">
              <a:spcBef>
                <a:spcPct val="20000"/>
              </a:spcBef>
              <a:buChar char="»"/>
              <a:defRPr b="1">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9pPr>
          </a:lstStyle>
          <a:p>
            <a:pPr eaLnBrk="1" hangingPunct="1">
              <a:spcBef>
                <a:spcPct val="50000"/>
              </a:spcBef>
              <a:buFontTx/>
              <a:buNone/>
            </a:pPr>
            <a:r>
              <a:rPr lang="en-GB" altLang="en-US" b="0"/>
              <a:t>3</a:t>
            </a:r>
          </a:p>
        </p:txBody>
      </p:sp>
      <p:sp>
        <p:nvSpPr>
          <p:cNvPr id="28699" name="Text Box 27"/>
          <p:cNvSpPr txBox="1">
            <a:spLocks noChangeArrowheads="1"/>
          </p:cNvSpPr>
          <p:nvPr/>
        </p:nvSpPr>
        <p:spPr bwMode="auto">
          <a:xfrm>
            <a:off x="5232401" y="5300663"/>
            <a:ext cx="2519363"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b="1">
                <a:solidFill>
                  <a:schemeClr val="tx1"/>
                </a:solidFill>
                <a:latin typeface="Tahoma" panose="020B0604030504040204" pitchFamily="34" charset="0"/>
                <a:cs typeface="Arial" panose="020B0604020202020204" pitchFamily="34" charset="0"/>
              </a:defRPr>
            </a:lvl1pPr>
            <a:lvl2pPr marL="742950" indent="-285750">
              <a:spcBef>
                <a:spcPct val="20000"/>
              </a:spcBef>
              <a:buChar char="–"/>
              <a:defRPr sz="2400" b="1">
                <a:solidFill>
                  <a:schemeClr val="tx1"/>
                </a:solidFill>
                <a:latin typeface="Tahoma" panose="020B0604030504040204" pitchFamily="34" charset="0"/>
                <a:cs typeface="Arial" panose="020B0604020202020204" pitchFamily="34" charset="0"/>
              </a:defRPr>
            </a:lvl2pPr>
            <a:lvl3pPr marL="1143000" indent="-228600">
              <a:spcBef>
                <a:spcPct val="20000"/>
              </a:spcBef>
              <a:buChar char="•"/>
              <a:defRPr sz="2000" b="1">
                <a:solidFill>
                  <a:schemeClr val="tx1"/>
                </a:solidFill>
                <a:latin typeface="Tahoma" panose="020B0604030504040204" pitchFamily="34" charset="0"/>
                <a:cs typeface="Arial" panose="020B0604020202020204" pitchFamily="34" charset="0"/>
              </a:defRPr>
            </a:lvl3pPr>
            <a:lvl4pPr marL="1600200" indent="-228600">
              <a:spcBef>
                <a:spcPct val="20000"/>
              </a:spcBef>
              <a:buChar char="–"/>
              <a:defRPr b="1">
                <a:solidFill>
                  <a:schemeClr val="tx1"/>
                </a:solidFill>
                <a:latin typeface="Tahoma" panose="020B0604030504040204" pitchFamily="34" charset="0"/>
                <a:cs typeface="Arial" panose="020B0604020202020204" pitchFamily="34" charset="0"/>
              </a:defRPr>
            </a:lvl4pPr>
            <a:lvl5pPr marL="2057400" indent="-228600">
              <a:spcBef>
                <a:spcPct val="20000"/>
              </a:spcBef>
              <a:buChar char="»"/>
              <a:defRPr b="1">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9pPr>
          </a:lstStyle>
          <a:p>
            <a:pPr eaLnBrk="1" hangingPunct="1">
              <a:spcBef>
                <a:spcPct val="50000"/>
              </a:spcBef>
              <a:buFontTx/>
              <a:buNone/>
            </a:pPr>
            <a:r>
              <a:rPr lang="en-GB" altLang="en-US" b="0"/>
              <a:t>7</a:t>
            </a:r>
          </a:p>
        </p:txBody>
      </p:sp>
      <p:sp>
        <p:nvSpPr>
          <p:cNvPr id="28700" name="Text Box 28"/>
          <p:cNvSpPr txBox="1">
            <a:spLocks noChangeArrowheads="1"/>
          </p:cNvSpPr>
          <p:nvPr/>
        </p:nvSpPr>
        <p:spPr bwMode="auto">
          <a:xfrm>
            <a:off x="5664201" y="5286376"/>
            <a:ext cx="2519363"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b="1">
                <a:solidFill>
                  <a:schemeClr val="tx1"/>
                </a:solidFill>
                <a:latin typeface="Tahoma" panose="020B0604030504040204" pitchFamily="34" charset="0"/>
                <a:cs typeface="Arial" panose="020B0604020202020204" pitchFamily="34" charset="0"/>
              </a:defRPr>
            </a:lvl1pPr>
            <a:lvl2pPr marL="742950" indent="-285750">
              <a:spcBef>
                <a:spcPct val="20000"/>
              </a:spcBef>
              <a:buChar char="–"/>
              <a:defRPr sz="2400" b="1">
                <a:solidFill>
                  <a:schemeClr val="tx1"/>
                </a:solidFill>
                <a:latin typeface="Tahoma" panose="020B0604030504040204" pitchFamily="34" charset="0"/>
                <a:cs typeface="Arial" panose="020B0604020202020204" pitchFamily="34" charset="0"/>
              </a:defRPr>
            </a:lvl2pPr>
            <a:lvl3pPr marL="1143000" indent="-228600">
              <a:spcBef>
                <a:spcPct val="20000"/>
              </a:spcBef>
              <a:buChar char="•"/>
              <a:defRPr sz="2000" b="1">
                <a:solidFill>
                  <a:schemeClr val="tx1"/>
                </a:solidFill>
                <a:latin typeface="Tahoma" panose="020B0604030504040204" pitchFamily="34" charset="0"/>
                <a:cs typeface="Arial" panose="020B0604020202020204" pitchFamily="34" charset="0"/>
              </a:defRPr>
            </a:lvl3pPr>
            <a:lvl4pPr marL="1600200" indent="-228600">
              <a:spcBef>
                <a:spcPct val="20000"/>
              </a:spcBef>
              <a:buChar char="–"/>
              <a:defRPr b="1">
                <a:solidFill>
                  <a:schemeClr val="tx1"/>
                </a:solidFill>
                <a:latin typeface="Tahoma" panose="020B0604030504040204" pitchFamily="34" charset="0"/>
                <a:cs typeface="Arial" panose="020B0604020202020204" pitchFamily="34" charset="0"/>
              </a:defRPr>
            </a:lvl4pPr>
            <a:lvl5pPr marL="2057400" indent="-228600">
              <a:spcBef>
                <a:spcPct val="20000"/>
              </a:spcBef>
              <a:buChar char="»"/>
              <a:defRPr b="1">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9pPr>
          </a:lstStyle>
          <a:p>
            <a:pPr eaLnBrk="1" hangingPunct="1">
              <a:spcBef>
                <a:spcPct val="50000"/>
              </a:spcBef>
              <a:buFontTx/>
              <a:buNone/>
            </a:pPr>
            <a:r>
              <a:rPr lang="en-GB" altLang="en-US" b="0"/>
              <a:t>8</a:t>
            </a:r>
          </a:p>
        </p:txBody>
      </p:sp>
      <p:sp>
        <p:nvSpPr>
          <p:cNvPr id="28701" name="Text Box 29"/>
          <p:cNvSpPr txBox="1">
            <a:spLocks noChangeArrowheads="1"/>
          </p:cNvSpPr>
          <p:nvPr/>
        </p:nvSpPr>
        <p:spPr bwMode="auto">
          <a:xfrm>
            <a:off x="6097588" y="5286376"/>
            <a:ext cx="2519362"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b="1">
                <a:solidFill>
                  <a:schemeClr val="tx1"/>
                </a:solidFill>
                <a:latin typeface="Tahoma" panose="020B0604030504040204" pitchFamily="34" charset="0"/>
                <a:cs typeface="Arial" panose="020B0604020202020204" pitchFamily="34" charset="0"/>
              </a:defRPr>
            </a:lvl1pPr>
            <a:lvl2pPr marL="742950" indent="-285750">
              <a:spcBef>
                <a:spcPct val="20000"/>
              </a:spcBef>
              <a:buChar char="–"/>
              <a:defRPr sz="2400" b="1">
                <a:solidFill>
                  <a:schemeClr val="tx1"/>
                </a:solidFill>
                <a:latin typeface="Tahoma" panose="020B0604030504040204" pitchFamily="34" charset="0"/>
                <a:cs typeface="Arial" panose="020B0604020202020204" pitchFamily="34" charset="0"/>
              </a:defRPr>
            </a:lvl2pPr>
            <a:lvl3pPr marL="1143000" indent="-228600">
              <a:spcBef>
                <a:spcPct val="20000"/>
              </a:spcBef>
              <a:buChar char="•"/>
              <a:defRPr sz="2000" b="1">
                <a:solidFill>
                  <a:schemeClr val="tx1"/>
                </a:solidFill>
                <a:latin typeface="Tahoma" panose="020B0604030504040204" pitchFamily="34" charset="0"/>
                <a:cs typeface="Arial" panose="020B0604020202020204" pitchFamily="34" charset="0"/>
              </a:defRPr>
            </a:lvl3pPr>
            <a:lvl4pPr marL="1600200" indent="-228600">
              <a:spcBef>
                <a:spcPct val="20000"/>
              </a:spcBef>
              <a:buChar char="–"/>
              <a:defRPr b="1">
                <a:solidFill>
                  <a:schemeClr val="tx1"/>
                </a:solidFill>
                <a:latin typeface="Tahoma" panose="020B0604030504040204" pitchFamily="34" charset="0"/>
                <a:cs typeface="Arial" panose="020B0604020202020204" pitchFamily="34" charset="0"/>
              </a:defRPr>
            </a:lvl4pPr>
            <a:lvl5pPr marL="2057400" indent="-228600">
              <a:spcBef>
                <a:spcPct val="20000"/>
              </a:spcBef>
              <a:buChar char="»"/>
              <a:defRPr b="1">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9pPr>
          </a:lstStyle>
          <a:p>
            <a:pPr eaLnBrk="1" hangingPunct="1">
              <a:spcBef>
                <a:spcPct val="50000"/>
              </a:spcBef>
              <a:buFontTx/>
              <a:buNone/>
            </a:pPr>
            <a:r>
              <a:rPr lang="en-GB" altLang="en-US" b="0"/>
              <a:t>11   11</a:t>
            </a:r>
          </a:p>
        </p:txBody>
      </p:sp>
    </p:spTree>
    <p:extLst>
      <p:ext uri="{BB962C8B-B14F-4D97-AF65-F5344CB8AC3E}">
        <p14:creationId xmlns:p14="http://schemas.microsoft.com/office/powerpoint/2010/main" val="413571723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867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2" presetClass="entr" presetSubtype="4" fill="hold" nodeType="clickEffect">
                                  <p:stCondLst>
                                    <p:cond delay="0"/>
                                  </p:stCondLst>
                                  <p:childTnLst>
                                    <p:set>
                                      <p:cBhvr>
                                        <p:cTn id="10" dur="1" fill="hold">
                                          <p:stCondLst>
                                            <p:cond delay="0"/>
                                          </p:stCondLst>
                                        </p:cTn>
                                        <p:tgtEl>
                                          <p:spTgt spid="28676"/>
                                        </p:tgtEl>
                                        <p:attrNameLst>
                                          <p:attrName>style.visibility</p:attrName>
                                        </p:attrNameLst>
                                      </p:cBhvr>
                                      <p:to>
                                        <p:strVal val="visible"/>
                                      </p:to>
                                    </p:set>
                                    <p:anim calcmode="lin" valueType="num">
                                      <p:cBhvr additive="base">
                                        <p:cTn id="11" dur="500" fill="hold"/>
                                        <p:tgtEl>
                                          <p:spTgt spid="28676"/>
                                        </p:tgtEl>
                                        <p:attrNameLst>
                                          <p:attrName>ppt_x</p:attrName>
                                        </p:attrNameLst>
                                      </p:cBhvr>
                                      <p:tavLst>
                                        <p:tav tm="0">
                                          <p:val>
                                            <p:strVal val="#ppt_x"/>
                                          </p:val>
                                        </p:tav>
                                        <p:tav tm="100000">
                                          <p:val>
                                            <p:strVal val="#ppt_x"/>
                                          </p:val>
                                        </p:tav>
                                      </p:tavLst>
                                    </p:anim>
                                    <p:anim calcmode="lin" valueType="num">
                                      <p:cBhvr additive="base">
                                        <p:cTn id="12" dur="500" fill="hold"/>
                                        <p:tgtEl>
                                          <p:spTgt spid="28676"/>
                                        </p:tgtEl>
                                        <p:attrNameLst>
                                          <p:attrName>ppt_y</p:attrName>
                                        </p:attrNameLst>
                                      </p:cBhvr>
                                      <p:tavLst>
                                        <p:tav tm="0">
                                          <p:val>
                                            <p:strVal val="1+#ppt_h/2"/>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38" presetClass="entr" presetSubtype="0" accel="50000" fill="hold" grpId="0" nodeType="clickEffect">
                                  <p:stCondLst>
                                    <p:cond delay="0"/>
                                  </p:stCondLst>
                                  <p:iterate type="lt">
                                    <p:tmPct val="50000"/>
                                  </p:iterate>
                                  <p:childTnLst>
                                    <p:set>
                                      <p:cBhvr>
                                        <p:cTn id="16" dur="1" fill="hold">
                                          <p:stCondLst>
                                            <p:cond delay="0"/>
                                          </p:stCondLst>
                                        </p:cTn>
                                        <p:tgtEl>
                                          <p:spTgt spid="28698">
                                            <p:txEl>
                                              <p:pRg st="0" end="0"/>
                                            </p:txEl>
                                          </p:spTgt>
                                        </p:tgtEl>
                                        <p:attrNameLst>
                                          <p:attrName>style.visibility</p:attrName>
                                        </p:attrNameLst>
                                      </p:cBhvr>
                                      <p:to>
                                        <p:strVal val="visible"/>
                                      </p:to>
                                    </p:set>
                                    <p:set>
                                      <p:cBhvr>
                                        <p:cTn id="17" dur="455" fill="hold">
                                          <p:stCondLst>
                                            <p:cond delay="0"/>
                                          </p:stCondLst>
                                        </p:cTn>
                                        <p:tgtEl>
                                          <p:spTgt spid="28698">
                                            <p:txEl>
                                              <p:pRg st="0" end="0"/>
                                            </p:txEl>
                                          </p:spTgt>
                                        </p:tgtEl>
                                        <p:attrNameLst>
                                          <p:attrName>style.rotation</p:attrName>
                                        </p:attrNameLst>
                                      </p:cBhvr>
                                      <p:to>
                                        <p:strVal val="-45.0"/>
                                      </p:to>
                                    </p:set>
                                    <p:anim calcmode="lin" valueType="num">
                                      <p:cBhvr>
                                        <p:cTn id="18" dur="455" fill="hold">
                                          <p:stCondLst>
                                            <p:cond delay="455"/>
                                          </p:stCondLst>
                                        </p:cTn>
                                        <p:tgtEl>
                                          <p:spTgt spid="28698">
                                            <p:txEl>
                                              <p:pRg st="0" end="0"/>
                                            </p:txEl>
                                          </p:spTgt>
                                        </p:tgtEl>
                                        <p:attrNameLst>
                                          <p:attrName>style.rotation</p:attrName>
                                        </p:attrNameLst>
                                      </p:cBhvr>
                                      <p:tavLst>
                                        <p:tav tm="0">
                                          <p:val>
                                            <p:fltVal val="-45"/>
                                          </p:val>
                                        </p:tav>
                                        <p:tav tm="69900">
                                          <p:val>
                                            <p:fltVal val="45"/>
                                          </p:val>
                                        </p:tav>
                                        <p:tav tm="100000">
                                          <p:val>
                                            <p:fltVal val="0"/>
                                          </p:val>
                                        </p:tav>
                                      </p:tavLst>
                                    </p:anim>
                                    <p:anim calcmode="lin" valueType="num">
                                      <p:cBhvr>
                                        <p:cTn id="19" dur="455" fill="hold">
                                          <p:stCondLst>
                                            <p:cond delay="0"/>
                                          </p:stCondLst>
                                        </p:cTn>
                                        <p:tgtEl>
                                          <p:spTgt spid="28698">
                                            <p:txEl>
                                              <p:pRg st="0" end="0"/>
                                            </p:txEl>
                                          </p:spTgt>
                                        </p:tgtEl>
                                        <p:attrNameLst>
                                          <p:attrName>ppt_y</p:attrName>
                                        </p:attrNameLst>
                                      </p:cBhvr>
                                      <p:tavLst>
                                        <p:tav tm="0">
                                          <p:val>
                                            <p:strVal val="#ppt_y-1"/>
                                          </p:val>
                                        </p:tav>
                                        <p:tav tm="100000">
                                          <p:val>
                                            <p:strVal val="#ppt_y-(0.354*#ppt_w-0.172*#ppt_h)"/>
                                          </p:val>
                                        </p:tav>
                                      </p:tavLst>
                                    </p:anim>
                                    <p:anim calcmode="lin" valueType="num">
                                      <p:cBhvr>
                                        <p:cTn id="20" dur="156" decel="50000" autoRev="1" fill="hold">
                                          <p:stCondLst>
                                            <p:cond delay="455"/>
                                          </p:stCondLst>
                                        </p:cTn>
                                        <p:tgtEl>
                                          <p:spTgt spid="28698">
                                            <p:txEl>
                                              <p:pRg st="0" end="0"/>
                                            </p:txEl>
                                          </p:spTgt>
                                        </p:tgtEl>
                                        <p:attrNameLst>
                                          <p:attrName>ppt_y</p:attrName>
                                        </p:attrNameLst>
                                      </p:cBhvr>
                                      <p:tavLst>
                                        <p:tav tm="0">
                                          <p:val>
                                            <p:strVal val="#ppt_y-(0.354*#ppt_w-0.172*#ppt_h)"/>
                                          </p:val>
                                        </p:tav>
                                        <p:tav tm="100000">
                                          <p:val>
                                            <p:strVal val="#ppt_y-(0.354*#ppt_w-0.172*#ppt_h)-#ppt_h/2"/>
                                          </p:val>
                                        </p:tav>
                                      </p:tavLst>
                                    </p:anim>
                                    <p:anim calcmode="lin" valueType="num">
                                      <p:cBhvr>
                                        <p:cTn id="21" dur="136" fill="hold">
                                          <p:stCondLst>
                                            <p:cond delay="864"/>
                                          </p:stCondLst>
                                        </p:cTn>
                                        <p:tgtEl>
                                          <p:spTgt spid="28698">
                                            <p:txEl>
                                              <p:pRg st="0" end="0"/>
                                            </p:txEl>
                                          </p:spTgt>
                                        </p:tgtEl>
                                        <p:attrNameLst>
                                          <p:attrName>ppt_y</p:attrName>
                                        </p:attrNameLst>
                                      </p:cBhvr>
                                      <p:tavLst>
                                        <p:tav tm="0">
                                          <p:val>
                                            <p:strVal val="#ppt_y-(0.354*#ppt_w-0.172*#ppt_h)"/>
                                          </p:val>
                                        </p:tav>
                                        <p:tav tm="100000">
                                          <p:val>
                                            <p:strVal val="#ppt_y"/>
                                          </p:val>
                                        </p:tav>
                                      </p:tavLst>
                                    </p:anim>
                                  </p:childTnLst>
                                </p:cTn>
                              </p:par>
                            </p:childTnLst>
                          </p:cTn>
                        </p:par>
                      </p:childTnLst>
                    </p:cTn>
                  </p:par>
                  <p:par>
                    <p:cTn id="22" fill="hold" nodeType="clickPar">
                      <p:stCondLst>
                        <p:cond delay="indefinite"/>
                      </p:stCondLst>
                      <p:childTnLst>
                        <p:par>
                          <p:cTn id="23" fill="hold" nodeType="withGroup">
                            <p:stCondLst>
                              <p:cond delay="0"/>
                            </p:stCondLst>
                            <p:childTnLst>
                              <p:par>
                                <p:cTn id="24" presetID="38" presetClass="entr" presetSubtype="0" accel="50000" fill="hold" grpId="0" nodeType="clickEffect">
                                  <p:stCondLst>
                                    <p:cond delay="0"/>
                                  </p:stCondLst>
                                  <p:iterate type="lt">
                                    <p:tmPct val="50000"/>
                                  </p:iterate>
                                  <p:childTnLst>
                                    <p:set>
                                      <p:cBhvr>
                                        <p:cTn id="25" dur="1" fill="hold">
                                          <p:stCondLst>
                                            <p:cond delay="0"/>
                                          </p:stCondLst>
                                        </p:cTn>
                                        <p:tgtEl>
                                          <p:spTgt spid="28699">
                                            <p:txEl>
                                              <p:pRg st="0" end="0"/>
                                            </p:txEl>
                                          </p:spTgt>
                                        </p:tgtEl>
                                        <p:attrNameLst>
                                          <p:attrName>style.visibility</p:attrName>
                                        </p:attrNameLst>
                                      </p:cBhvr>
                                      <p:to>
                                        <p:strVal val="visible"/>
                                      </p:to>
                                    </p:set>
                                    <p:set>
                                      <p:cBhvr>
                                        <p:cTn id="26" dur="455" fill="hold">
                                          <p:stCondLst>
                                            <p:cond delay="0"/>
                                          </p:stCondLst>
                                        </p:cTn>
                                        <p:tgtEl>
                                          <p:spTgt spid="28699">
                                            <p:txEl>
                                              <p:pRg st="0" end="0"/>
                                            </p:txEl>
                                          </p:spTgt>
                                        </p:tgtEl>
                                        <p:attrNameLst>
                                          <p:attrName>style.rotation</p:attrName>
                                        </p:attrNameLst>
                                      </p:cBhvr>
                                      <p:to>
                                        <p:strVal val="-45.0"/>
                                      </p:to>
                                    </p:set>
                                    <p:anim calcmode="lin" valueType="num">
                                      <p:cBhvr>
                                        <p:cTn id="27" dur="455" fill="hold">
                                          <p:stCondLst>
                                            <p:cond delay="455"/>
                                          </p:stCondLst>
                                        </p:cTn>
                                        <p:tgtEl>
                                          <p:spTgt spid="28699">
                                            <p:txEl>
                                              <p:pRg st="0" end="0"/>
                                            </p:txEl>
                                          </p:spTgt>
                                        </p:tgtEl>
                                        <p:attrNameLst>
                                          <p:attrName>style.rotation</p:attrName>
                                        </p:attrNameLst>
                                      </p:cBhvr>
                                      <p:tavLst>
                                        <p:tav tm="0">
                                          <p:val>
                                            <p:fltVal val="-45"/>
                                          </p:val>
                                        </p:tav>
                                        <p:tav tm="69900">
                                          <p:val>
                                            <p:fltVal val="45"/>
                                          </p:val>
                                        </p:tav>
                                        <p:tav tm="100000">
                                          <p:val>
                                            <p:fltVal val="0"/>
                                          </p:val>
                                        </p:tav>
                                      </p:tavLst>
                                    </p:anim>
                                    <p:anim calcmode="lin" valueType="num">
                                      <p:cBhvr>
                                        <p:cTn id="28" dur="455" fill="hold">
                                          <p:stCondLst>
                                            <p:cond delay="0"/>
                                          </p:stCondLst>
                                        </p:cTn>
                                        <p:tgtEl>
                                          <p:spTgt spid="28699">
                                            <p:txEl>
                                              <p:pRg st="0" end="0"/>
                                            </p:txEl>
                                          </p:spTgt>
                                        </p:tgtEl>
                                        <p:attrNameLst>
                                          <p:attrName>ppt_y</p:attrName>
                                        </p:attrNameLst>
                                      </p:cBhvr>
                                      <p:tavLst>
                                        <p:tav tm="0">
                                          <p:val>
                                            <p:strVal val="#ppt_y-1"/>
                                          </p:val>
                                        </p:tav>
                                        <p:tav tm="100000">
                                          <p:val>
                                            <p:strVal val="#ppt_y-(0.354*#ppt_w-0.172*#ppt_h)"/>
                                          </p:val>
                                        </p:tav>
                                      </p:tavLst>
                                    </p:anim>
                                    <p:anim calcmode="lin" valueType="num">
                                      <p:cBhvr>
                                        <p:cTn id="29" dur="156" decel="50000" autoRev="1" fill="hold">
                                          <p:stCondLst>
                                            <p:cond delay="455"/>
                                          </p:stCondLst>
                                        </p:cTn>
                                        <p:tgtEl>
                                          <p:spTgt spid="28699">
                                            <p:txEl>
                                              <p:pRg st="0" end="0"/>
                                            </p:txEl>
                                          </p:spTgt>
                                        </p:tgtEl>
                                        <p:attrNameLst>
                                          <p:attrName>ppt_y</p:attrName>
                                        </p:attrNameLst>
                                      </p:cBhvr>
                                      <p:tavLst>
                                        <p:tav tm="0">
                                          <p:val>
                                            <p:strVal val="#ppt_y-(0.354*#ppt_w-0.172*#ppt_h)"/>
                                          </p:val>
                                        </p:tav>
                                        <p:tav tm="100000">
                                          <p:val>
                                            <p:strVal val="#ppt_y-(0.354*#ppt_w-0.172*#ppt_h)-#ppt_h/2"/>
                                          </p:val>
                                        </p:tav>
                                      </p:tavLst>
                                    </p:anim>
                                    <p:anim calcmode="lin" valueType="num">
                                      <p:cBhvr>
                                        <p:cTn id="30" dur="136" fill="hold">
                                          <p:stCondLst>
                                            <p:cond delay="864"/>
                                          </p:stCondLst>
                                        </p:cTn>
                                        <p:tgtEl>
                                          <p:spTgt spid="28699">
                                            <p:txEl>
                                              <p:pRg st="0" end="0"/>
                                            </p:txEl>
                                          </p:spTgt>
                                        </p:tgtEl>
                                        <p:attrNameLst>
                                          <p:attrName>ppt_y</p:attrName>
                                        </p:attrNameLst>
                                      </p:cBhvr>
                                      <p:tavLst>
                                        <p:tav tm="0">
                                          <p:val>
                                            <p:strVal val="#ppt_y-(0.354*#ppt_w-0.172*#ppt_h)"/>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38" presetClass="entr" presetSubtype="0" accel="50000" fill="hold" grpId="0" nodeType="clickEffect">
                                  <p:stCondLst>
                                    <p:cond delay="0"/>
                                  </p:stCondLst>
                                  <p:iterate type="lt">
                                    <p:tmPct val="50000"/>
                                  </p:iterate>
                                  <p:childTnLst>
                                    <p:set>
                                      <p:cBhvr>
                                        <p:cTn id="34" dur="1" fill="hold">
                                          <p:stCondLst>
                                            <p:cond delay="0"/>
                                          </p:stCondLst>
                                        </p:cTn>
                                        <p:tgtEl>
                                          <p:spTgt spid="28700">
                                            <p:txEl>
                                              <p:pRg st="0" end="0"/>
                                            </p:txEl>
                                          </p:spTgt>
                                        </p:tgtEl>
                                        <p:attrNameLst>
                                          <p:attrName>style.visibility</p:attrName>
                                        </p:attrNameLst>
                                      </p:cBhvr>
                                      <p:to>
                                        <p:strVal val="visible"/>
                                      </p:to>
                                    </p:set>
                                    <p:set>
                                      <p:cBhvr>
                                        <p:cTn id="35" dur="455" fill="hold">
                                          <p:stCondLst>
                                            <p:cond delay="0"/>
                                          </p:stCondLst>
                                        </p:cTn>
                                        <p:tgtEl>
                                          <p:spTgt spid="28700">
                                            <p:txEl>
                                              <p:pRg st="0" end="0"/>
                                            </p:txEl>
                                          </p:spTgt>
                                        </p:tgtEl>
                                        <p:attrNameLst>
                                          <p:attrName>style.rotation</p:attrName>
                                        </p:attrNameLst>
                                      </p:cBhvr>
                                      <p:to>
                                        <p:strVal val="-45.0"/>
                                      </p:to>
                                    </p:set>
                                    <p:anim calcmode="lin" valueType="num">
                                      <p:cBhvr>
                                        <p:cTn id="36" dur="455" fill="hold">
                                          <p:stCondLst>
                                            <p:cond delay="455"/>
                                          </p:stCondLst>
                                        </p:cTn>
                                        <p:tgtEl>
                                          <p:spTgt spid="28700">
                                            <p:txEl>
                                              <p:pRg st="0" end="0"/>
                                            </p:txEl>
                                          </p:spTgt>
                                        </p:tgtEl>
                                        <p:attrNameLst>
                                          <p:attrName>style.rotation</p:attrName>
                                        </p:attrNameLst>
                                      </p:cBhvr>
                                      <p:tavLst>
                                        <p:tav tm="0">
                                          <p:val>
                                            <p:fltVal val="-45"/>
                                          </p:val>
                                        </p:tav>
                                        <p:tav tm="69900">
                                          <p:val>
                                            <p:fltVal val="45"/>
                                          </p:val>
                                        </p:tav>
                                        <p:tav tm="100000">
                                          <p:val>
                                            <p:fltVal val="0"/>
                                          </p:val>
                                        </p:tav>
                                      </p:tavLst>
                                    </p:anim>
                                    <p:anim calcmode="lin" valueType="num">
                                      <p:cBhvr>
                                        <p:cTn id="37" dur="455" fill="hold">
                                          <p:stCondLst>
                                            <p:cond delay="0"/>
                                          </p:stCondLst>
                                        </p:cTn>
                                        <p:tgtEl>
                                          <p:spTgt spid="28700">
                                            <p:txEl>
                                              <p:pRg st="0" end="0"/>
                                            </p:txEl>
                                          </p:spTgt>
                                        </p:tgtEl>
                                        <p:attrNameLst>
                                          <p:attrName>ppt_y</p:attrName>
                                        </p:attrNameLst>
                                      </p:cBhvr>
                                      <p:tavLst>
                                        <p:tav tm="0">
                                          <p:val>
                                            <p:strVal val="#ppt_y-1"/>
                                          </p:val>
                                        </p:tav>
                                        <p:tav tm="100000">
                                          <p:val>
                                            <p:strVal val="#ppt_y-(0.354*#ppt_w-0.172*#ppt_h)"/>
                                          </p:val>
                                        </p:tav>
                                      </p:tavLst>
                                    </p:anim>
                                    <p:anim calcmode="lin" valueType="num">
                                      <p:cBhvr>
                                        <p:cTn id="38" dur="156" decel="50000" autoRev="1" fill="hold">
                                          <p:stCondLst>
                                            <p:cond delay="455"/>
                                          </p:stCondLst>
                                        </p:cTn>
                                        <p:tgtEl>
                                          <p:spTgt spid="28700">
                                            <p:txEl>
                                              <p:pRg st="0" end="0"/>
                                            </p:txEl>
                                          </p:spTgt>
                                        </p:tgtEl>
                                        <p:attrNameLst>
                                          <p:attrName>ppt_y</p:attrName>
                                        </p:attrNameLst>
                                      </p:cBhvr>
                                      <p:tavLst>
                                        <p:tav tm="0">
                                          <p:val>
                                            <p:strVal val="#ppt_y-(0.354*#ppt_w-0.172*#ppt_h)"/>
                                          </p:val>
                                        </p:tav>
                                        <p:tav tm="100000">
                                          <p:val>
                                            <p:strVal val="#ppt_y-(0.354*#ppt_w-0.172*#ppt_h)-#ppt_h/2"/>
                                          </p:val>
                                        </p:tav>
                                      </p:tavLst>
                                    </p:anim>
                                    <p:anim calcmode="lin" valueType="num">
                                      <p:cBhvr>
                                        <p:cTn id="39" dur="136" fill="hold">
                                          <p:stCondLst>
                                            <p:cond delay="864"/>
                                          </p:stCondLst>
                                        </p:cTn>
                                        <p:tgtEl>
                                          <p:spTgt spid="28700">
                                            <p:txEl>
                                              <p:pRg st="0" end="0"/>
                                            </p:txEl>
                                          </p:spTgt>
                                        </p:tgtEl>
                                        <p:attrNameLst>
                                          <p:attrName>ppt_y</p:attrName>
                                        </p:attrNameLst>
                                      </p:cBhvr>
                                      <p:tavLst>
                                        <p:tav tm="0">
                                          <p:val>
                                            <p:strVal val="#ppt_y-(0.354*#ppt_w-0.172*#ppt_h)"/>
                                          </p:val>
                                        </p:tav>
                                        <p:tav tm="100000">
                                          <p:val>
                                            <p:strVal val="#ppt_y"/>
                                          </p:val>
                                        </p:tav>
                                      </p:tavLst>
                                    </p:anim>
                                  </p:childTnLst>
                                </p:cTn>
                              </p:par>
                            </p:childTnLst>
                          </p:cTn>
                        </p:par>
                      </p:childTnLst>
                    </p:cTn>
                  </p:par>
                  <p:par>
                    <p:cTn id="40" fill="hold" nodeType="clickPar">
                      <p:stCondLst>
                        <p:cond delay="indefinite"/>
                      </p:stCondLst>
                      <p:childTnLst>
                        <p:par>
                          <p:cTn id="41" fill="hold" nodeType="withGroup">
                            <p:stCondLst>
                              <p:cond delay="0"/>
                            </p:stCondLst>
                            <p:childTnLst>
                              <p:par>
                                <p:cTn id="42" presetID="38" presetClass="entr" presetSubtype="0" accel="50000" fill="hold" grpId="0" nodeType="clickEffect">
                                  <p:stCondLst>
                                    <p:cond delay="0"/>
                                  </p:stCondLst>
                                  <p:iterate type="lt">
                                    <p:tmPct val="50000"/>
                                  </p:iterate>
                                  <p:childTnLst>
                                    <p:set>
                                      <p:cBhvr>
                                        <p:cTn id="43" dur="1" fill="hold">
                                          <p:stCondLst>
                                            <p:cond delay="0"/>
                                          </p:stCondLst>
                                        </p:cTn>
                                        <p:tgtEl>
                                          <p:spTgt spid="28701">
                                            <p:txEl>
                                              <p:pRg st="0" end="0"/>
                                            </p:txEl>
                                          </p:spTgt>
                                        </p:tgtEl>
                                        <p:attrNameLst>
                                          <p:attrName>style.visibility</p:attrName>
                                        </p:attrNameLst>
                                      </p:cBhvr>
                                      <p:to>
                                        <p:strVal val="visible"/>
                                      </p:to>
                                    </p:set>
                                    <p:set>
                                      <p:cBhvr>
                                        <p:cTn id="44" dur="455" fill="hold">
                                          <p:stCondLst>
                                            <p:cond delay="0"/>
                                          </p:stCondLst>
                                        </p:cTn>
                                        <p:tgtEl>
                                          <p:spTgt spid="28701">
                                            <p:txEl>
                                              <p:pRg st="0" end="0"/>
                                            </p:txEl>
                                          </p:spTgt>
                                        </p:tgtEl>
                                        <p:attrNameLst>
                                          <p:attrName>style.rotation</p:attrName>
                                        </p:attrNameLst>
                                      </p:cBhvr>
                                      <p:to>
                                        <p:strVal val="-45.0"/>
                                      </p:to>
                                    </p:set>
                                    <p:anim calcmode="lin" valueType="num">
                                      <p:cBhvr>
                                        <p:cTn id="45" dur="455" fill="hold">
                                          <p:stCondLst>
                                            <p:cond delay="455"/>
                                          </p:stCondLst>
                                        </p:cTn>
                                        <p:tgtEl>
                                          <p:spTgt spid="28701">
                                            <p:txEl>
                                              <p:pRg st="0" end="0"/>
                                            </p:txEl>
                                          </p:spTgt>
                                        </p:tgtEl>
                                        <p:attrNameLst>
                                          <p:attrName>style.rotation</p:attrName>
                                        </p:attrNameLst>
                                      </p:cBhvr>
                                      <p:tavLst>
                                        <p:tav tm="0">
                                          <p:val>
                                            <p:fltVal val="-45"/>
                                          </p:val>
                                        </p:tav>
                                        <p:tav tm="69900">
                                          <p:val>
                                            <p:fltVal val="45"/>
                                          </p:val>
                                        </p:tav>
                                        <p:tav tm="100000">
                                          <p:val>
                                            <p:fltVal val="0"/>
                                          </p:val>
                                        </p:tav>
                                      </p:tavLst>
                                    </p:anim>
                                    <p:anim calcmode="lin" valueType="num">
                                      <p:cBhvr>
                                        <p:cTn id="46" dur="455" fill="hold">
                                          <p:stCondLst>
                                            <p:cond delay="0"/>
                                          </p:stCondLst>
                                        </p:cTn>
                                        <p:tgtEl>
                                          <p:spTgt spid="28701">
                                            <p:txEl>
                                              <p:pRg st="0" end="0"/>
                                            </p:txEl>
                                          </p:spTgt>
                                        </p:tgtEl>
                                        <p:attrNameLst>
                                          <p:attrName>ppt_y</p:attrName>
                                        </p:attrNameLst>
                                      </p:cBhvr>
                                      <p:tavLst>
                                        <p:tav tm="0">
                                          <p:val>
                                            <p:strVal val="#ppt_y-1"/>
                                          </p:val>
                                        </p:tav>
                                        <p:tav tm="100000">
                                          <p:val>
                                            <p:strVal val="#ppt_y-(0.354*#ppt_w-0.172*#ppt_h)"/>
                                          </p:val>
                                        </p:tav>
                                      </p:tavLst>
                                    </p:anim>
                                    <p:anim calcmode="lin" valueType="num">
                                      <p:cBhvr>
                                        <p:cTn id="47" dur="156" decel="50000" autoRev="1" fill="hold">
                                          <p:stCondLst>
                                            <p:cond delay="455"/>
                                          </p:stCondLst>
                                        </p:cTn>
                                        <p:tgtEl>
                                          <p:spTgt spid="28701">
                                            <p:txEl>
                                              <p:pRg st="0" end="0"/>
                                            </p:txEl>
                                          </p:spTgt>
                                        </p:tgtEl>
                                        <p:attrNameLst>
                                          <p:attrName>ppt_y</p:attrName>
                                        </p:attrNameLst>
                                      </p:cBhvr>
                                      <p:tavLst>
                                        <p:tav tm="0">
                                          <p:val>
                                            <p:strVal val="#ppt_y-(0.354*#ppt_w-0.172*#ppt_h)"/>
                                          </p:val>
                                        </p:tav>
                                        <p:tav tm="100000">
                                          <p:val>
                                            <p:strVal val="#ppt_y-(0.354*#ppt_w-0.172*#ppt_h)-#ppt_h/2"/>
                                          </p:val>
                                        </p:tav>
                                      </p:tavLst>
                                    </p:anim>
                                    <p:anim calcmode="lin" valueType="num">
                                      <p:cBhvr>
                                        <p:cTn id="48" dur="136" fill="hold">
                                          <p:stCondLst>
                                            <p:cond delay="864"/>
                                          </p:stCondLst>
                                        </p:cTn>
                                        <p:tgtEl>
                                          <p:spTgt spid="28701">
                                            <p:txEl>
                                              <p:pRg st="0" end="0"/>
                                            </p:txEl>
                                          </p:spTgt>
                                        </p:tgtEl>
                                        <p:attrNameLst>
                                          <p:attrName>ppt_y</p:attrName>
                                        </p:attrNameLst>
                                      </p:cBhvr>
                                      <p:tavLst>
                                        <p:tav tm="0">
                                          <p:val>
                                            <p:strVal val="#ppt_y-(0.354*#ppt_w-0.172*#ppt_h)"/>
                                          </p:val>
                                        </p:tav>
                                        <p:tav tm="100000">
                                          <p:val>
                                            <p:strVal val="#ppt_y"/>
                                          </p:val>
                                        </p:tav>
                                      </p:tavLst>
                                    </p:anim>
                                  </p:childTnLst>
                                </p:cTn>
                              </p:par>
                            </p:childTnLst>
                          </p:cTn>
                        </p:par>
                      </p:childTnLst>
                    </p:cTn>
                  </p:par>
                  <p:par>
                    <p:cTn id="49" fill="hold" nodeType="clickPar">
                      <p:stCondLst>
                        <p:cond delay="indefinite"/>
                      </p:stCondLst>
                      <p:childTnLst>
                        <p:par>
                          <p:cTn id="50" fill="hold" nodeType="withGroup">
                            <p:stCondLst>
                              <p:cond delay="0"/>
                            </p:stCondLst>
                            <p:childTnLst>
                              <p:par>
                                <p:cTn id="51" presetID="6" presetClass="emph" presetSubtype="0" fill="hold" grpId="1" nodeType="clickEffect">
                                  <p:stCondLst>
                                    <p:cond delay="0"/>
                                  </p:stCondLst>
                                  <p:iterate type="lt">
                                    <p:tmPct val="0"/>
                                  </p:iterate>
                                  <p:childTnLst>
                                    <p:animScale>
                                      <p:cBhvr>
                                        <p:cTn id="52" dur="2000" fill="hold"/>
                                        <p:tgtEl>
                                          <p:spTgt spid="28701">
                                            <p:txEl>
                                              <p:pRg st="0" end="0"/>
                                            </p:txEl>
                                          </p:spTgt>
                                        </p:tgtEl>
                                      </p:cBhvr>
                                      <p:by x="150000" y="150000"/>
                                    </p:animScale>
                                  </p:childTnLst>
                                  <p:subTnLst>
                                    <p:audio>
                                      <p:cMediaNode>
                                        <p:cTn display="0" masterRel="sameClick">
                                          <p:stCondLst>
                                            <p:cond evt="begin" delay="0">
                                              <p:tn val="51"/>
                                            </p:cond>
                                          </p:stCondLst>
                                          <p:endCondLst>
                                            <p:cond evt="onStopAudio" delay="0">
                                              <p:tgtEl>
                                                <p:sldTgt/>
                                              </p:tgtEl>
                                            </p:cond>
                                          </p:endCondLst>
                                        </p:cTn>
                                        <p:tgtEl>
                                          <p:sndTgt r:embed="rId2" name="drumroll.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5" grpId="0" build="p"/>
      <p:bldP spid="28698" grpId="0" build="allAtOnce"/>
      <p:bldP spid="28699" grpId="0" build="allAtOnce"/>
      <p:bldP spid="28700" grpId="0" build="allAtOnce"/>
      <p:bldP spid="28701" grpId="0" build="allAtOnce"/>
      <p:bldP spid="28701" grpId="1" build="allAtOnce"/>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2152650" y="365127"/>
            <a:ext cx="1840230" cy="875845"/>
          </a:xfrm>
        </p:spPr>
        <p:txBody>
          <a:bodyPr/>
          <a:lstStyle/>
          <a:p>
            <a:pPr eaLnBrk="1" hangingPunct="1"/>
            <a:r>
              <a:rPr lang="en-GB" altLang="en-US" u="sng" dirty="0"/>
              <a:t>Range</a:t>
            </a:r>
          </a:p>
        </p:txBody>
      </p:sp>
      <p:sp>
        <p:nvSpPr>
          <p:cNvPr id="29699" name="Rectangle 3"/>
          <p:cNvSpPr>
            <a:spLocks noGrp="1" noChangeArrowheads="1"/>
          </p:cNvSpPr>
          <p:nvPr>
            <p:ph type="body" idx="1"/>
          </p:nvPr>
        </p:nvSpPr>
        <p:spPr>
          <a:xfrm>
            <a:off x="2152650" y="1412083"/>
            <a:ext cx="7886700" cy="951705"/>
          </a:xfrm>
        </p:spPr>
        <p:txBody>
          <a:bodyPr/>
          <a:lstStyle/>
          <a:p>
            <a:pPr eaLnBrk="1" hangingPunct="1"/>
            <a:r>
              <a:rPr lang="en-GB" altLang="en-US" dirty="0"/>
              <a:t>The range is difference between the highest and lowest value.</a:t>
            </a:r>
          </a:p>
        </p:txBody>
      </p:sp>
      <p:grpSp>
        <p:nvGrpSpPr>
          <p:cNvPr id="29722" name="Group 26"/>
          <p:cNvGrpSpPr>
            <a:grpSpLocks/>
          </p:cNvGrpSpPr>
          <p:nvPr/>
        </p:nvGrpSpPr>
        <p:grpSpPr bwMode="auto">
          <a:xfrm>
            <a:off x="1776412" y="2695304"/>
            <a:ext cx="8891588" cy="2365375"/>
            <a:chOff x="113" y="1389"/>
            <a:chExt cx="5601" cy="1490"/>
          </a:xfrm>
        </p:grpSpPr>
        <p:pic>
          <p:nvPicPr>
            <p:cNvPr id="11271" name="Picture 27" descr="MCj008667000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3" y="1525"/>
              <a:ext cx="1292" cy="1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2" name="Picture 28" descr="MCj008667000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29" y="1706"/>
              <a:ext cx="1020" cy="9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3" name="Picture 29" descr="MCj008667000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426" y="1752"/>
              <a:ext cx="1020" cy="9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4" name="Picture 30" descr="MCj008667000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694" y="1616"/>
              <a:ext cx="1020" cy="9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5" name="Picture 31" descr="MCj008667000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470" y="1752"/>
              <a:ext cx="1270" cy="1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76" name="Freeform 32"/>
            <p:cNvSpPr>
              <a:spLocks/>
            </p:cNvSpPr>
            <p:nvPr/>
          </p:nvSpPr>
          <p:spPr bwMode="auto">
            <a:xfrm>
              <a:off x="249" y="1389"/>
              <a:ext cx="5241" cy="406"/>
            </a:xfrm>
            <a:custGeom>
              <a:avLst/>
              <a:gdLst>
                <a:gd name="T0" fmla="*/ 0 w 4994"/>
                <a:gd name="T1" fmla="*/ 0 h 406"/>
                <a:gd name="T2" fmla="*/ 51 w 4994"/>
                <a:gd name="T3" fmla="*/ 41 h 406"/>
                <a:gd name="T4" fmla="*/ 291 w 4994"/>
                <a:gd name="T5" fmla="*/ 88 h 406"/>
                <a:gd name="T6" fmla="*/ 850 w 4994"/>
                <a:gd name="T7" fmla="*/ 210 h 406"/>
                <a:gd name="T8" fmla="*/ 1105 w 4994"/>
                <a:gd name="T9" fmla="*/ 251 h 406"/>
                <a:gd name="T10" fmla="*/ 1365 w 4994"/>
                <a:gd name="T11" fmla="*/ 298 h 406"/>
                <a:gd name="T12" fmla="*/ 1567 w 4994"/>
                <a:gd name="T13" fmla="*/ 339 h 406"/>
                <a:gd name="T14" fmla="*/ 1828 w 4994"/>
                <a:gd name="T15" fmla="*/ 352 h 406"/>
                <a:gd name="T16" fmla="*/ 2284 w 4994"/>
                <a:gd name="T17" fmla="*/ 406 h 406"/>
                <a:gd name="T18" fmla="*/ 4135 w 4994"/>
                <a:gd name="T19" fmla="*/ 400 h 406"/>
                <a:gd name="T20" fmla="*/ 4820 w 4994"/>
                <a:gd name="T21" fmla="*/ 339 h 406"/>
                <a:gd name="T22" fmla="*/ 4918 w 4994"/>
                <a:gd name="T23" fmla="*/ 318 h 406"/>
                <a:gd name="T24" fmla="*/ 4979 w 4994"/>
                <a:gd name="T25" fmla="*/ 298 h 406"/>
                <a:gd name="T26" fmla="*/ 5001 w 4994"/>
                <a:gd name="T27" fmla="*/ 284 h 406"/>
                <a:gd name="T28" fmla="*/ 5030 w 4994"/>
                <a:gd name="T29" fmla="*/ 278 h 406"/>
                <a:gd name="T30" fmla="*/ 5172 w 4994"/>
                <a:gd name="T31" fmla="*/ 210 h 406"/>
                <a:gd name="T32" fmla="*/ 5388 w 4994"/>
                <a:gd name="T33" fmla="*/ 149 h 406"/>
                <a:gd name="T34" fmla="*/ 5455 w 4994"/>
                <a:gd name="T35" fmla="*/ 115 h 406"/>
                <a:gd name="T36" fmla="*/ 5500 w 4994"/>
                <a:gd name="T37" fmla="*/ 88 h 40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4994" h="406">
                  <a:moveTo>
                    <a:pt x="0" y="0"/>
                  </a:moveTo>
                  <a:cubicBezTo>
                    <a:pt x="17" y="12"/>
                    <a:pt x="30" y="29"/>
                    <a:pt x="47" y="41"/>
                  </a:cubicBezTo>
                  <a:cubicBezTo>
                    <a:pt x="91" y="71"/>
                    <a:pt x="210" y="77"/>
                    <a:pt x="264" y="88"/>
                  </a:cubicBezTo>
                  <a:cubicBezTo>
                    <a:pt x="436" y="124"/>
                    <a:pt x="597" y="190"/>
                    <a:pt x="772" y="210"/>
                  </a:cubicBezTo>
                  <a:cubicBezTo>
                    <a:pt x="848" y="228"/>
                    <a:pt x="926" y="238"/>
                    <a:pt x="1003" y="251"/>
                  </a:cubicBezTo>
                  <a:cubicBezTo>
                    <a:pt x="1083" y="264"/>
                    <a:pt x="1159" y="289"/>
                    <a:pt x="1240" y="298"/>
                  </a:cubicBezTo>
                  <a:cubicBezTo>
                    <a:pt x="1298" y="313"/>
                    <a:pt x="1362" y="335"/>
                    <a:pt x="1423" y="339"/>
                  </a:cubicBezTo>
                  <a:cubicBezTo>
                    <a:pt x="1502" y="345"/>
                    <a:pt x="1660" y="352"/>
                    <a:pt x="1660" y="352"/>
                  </a:cubicBezTo>
                  <a:cubicBezTo>
                    <a:pt x="1798" y="370"/>
                    <a:pt x="1936" y="385"/>
                    <a:pt x="2073" y="406"/>
                  </a:cubicBezTo>
                  <a:cubicBezTo>
                    <a:pt x="2633" y="404"/>
                    <a:pt x="3194" y="404"/>
                    <a:pt x="3754" y="400"/>
                  </a:cubicBezTo>
                  <a:cubicBezTo>
                    <a:pt x="3962" y="398"/>
                    <a:pt x="4170" y="356"/>
                    <a:pt x="4377" y="339"/>
                  </a:cubicBezTo>
                  <a:cubicBezTo>
                    <a:pt x="4406" y="329"/>
                    <a:pt x="4436" y="326"/>
                    <a:pt x="4465" y="318"/>
                  </a:cubicBezTo>
                  <a:cubicBezTo>
                    <a:pt x="4520" y="284"/>
                    <a:pt x="4444" y="327"/>
                    <a:pt x="4520" y="298"/>
                  </a:cubicBezTo>
                  <a:cubicBezTo>
                    <a:pt x="4528" y="295"/>
                    <a:pt x="4533" y="287"/>
                    <a:pt x="4540" y="284"/>
                  </a:cubicBezTo>
                  <a:cubicBezTo>
                    <a:pt x="4548" y="280"/>
                    <a:pt x="4558" y="280"/>
                    <a:pt x="4567" y="278"/>
                  </a:cubicBezTo>
                  <a:cubicBezTo>
                    <a:pt x="4617" y="243"/>
                    <a:pt x="4636" y="224"/>
                    <a:pt x="4696" y="210"/>
                  </a:cubicBezTo>
                  <a:cubicBezTo>
                    <a:pt x="4752" y="170"/>
                    <a:pt x="4832" y="182"/>
                    <a:pt x="4892" y="149"/>
                  </a:cubicBezTo>
                  <a:cubicBezTo>
                    <a:pt x="4912" y="138"/>
                    <a:pt x="4933" y="126"/>
                    <a:pt x="4953" y="115"/>
                  </a:cubicBezTo>
                  <a:cubicBezTo>
                    <a:pt x="4967" y="107"/>
                    <a:pt x="4994" y="88"/>
                    <a:pt x="4994" y="88"/>
                  </a:cubicBezTo>
                </a:path>
              </a:pathLst>
            </a:custGeom>
            <a:noFill/>
            <a:ln w="635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1277" name="Freeform 33"/>
            <p:cNvSpPr>
              <a:spLocks/>
            </p:cNvSpPr>
            <p:nvPr/>
          </p:nvSpPr>
          <p:spPr bwMode="auto">
            <a:xfrm>
              <a:off x="3878" y="1706"/>
              <a:ext cx="1" cy="153"/>
            </a:xfrm>
            <a:custGeom>
              <a:avLst/>
              <a:gdLst>
                <a:gd name="T0" fmla="*/ 0 w 1"/>
                <a:gd name="T1" fmla="*/ 0 h 153"/>
                <a:gd name="T2" fmla="*/ 0 w 1"/>
                <a:gd name="T3" fmla="*/ 153 h 153"/>
                <a:gd name="T4" fmla="*/ 0 60000 65536"/>
                <a:gd name="T5" fmla="*/ 0 60000 65536"/>
              </a:gdLst>
              <a:ahLst/>
              <a:cxnLst>
                <a:cxn ang="T4">
                  <a:pos x="T0" y="T1"/>
                </a:cxn>
                <a:cxn ang="T5">
                  <a:pos x="T2" y="T3"/>
                </a:cxn>
              </a:cxnLst>
              <a:rect l="0" t="0" r="r" b="b"/>
              <a:pathLst>
                <a:path w="1" h="153">
                  <a:moveTo>
                    <a:pt x="0" y="0"/>
                  </a:moveTo>
                  <a:cubicBezTo>
                    <a:pt x="0" y="51"/>
                    <a:pt x="0" y="102"/>
                    <a:pt x="0" y="153"/>
                  </a:cubicBezTo>
                </a:path>
              </a:pathLst>
            </a:custGeom>
            <a:noFill/>
            <a:ln w="76200" cmpd="sng">
              <a:solidFill>
                <a:srgbClr val="008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1278" name="Freeform 34"/>
            <p:cNvSpPr>
              <a:spLocks/>
            </p:cNvSpPr>
            <p:nvPr/>
          </p:nvSpPr>
          <p:spPr bwMode="auto">
            <a:xfrm>
              <a:off x="4285" y="1706"/>
              <a:ext cx="1" cy="153"/>
            </a:xfrm>
            <a:custGeom>
              <a:avLst/>
              <a:gdLst>
                <a:gd name="T0" fmla="*/ 0 w 1"/>
                <a:gd name="T1" fmla="*/ 0 h 153"/>
                <a:gd name="T2" fmla="*/ 0 w 1"/>
                <a:gd name="T3" fmla="*/ 153 h 153"/>
                <a:gd name="T4" fmla="*/ 0 60000 65536"/>
                <a:gd name="T5" fmla="*/ 0 60000 65536"/>
              </a:gdLst>
              <a:ahLst/>
              <a:cxnLst>
                <a:cxn ang="T4">
                  <a:pos x="T0" y="T1"/>
                </a:cxn>
                <a:cxn ang="T5">
                  <a:pos x="T2" y="T3"/>
                </a:cxn>
              </a:cxnLst>
              <a:rect l="0" t="0" r="r" b="b"/>
              <a:pathLst>
                <a:path w="1" h="153">
                  <a:moveTo>
                    <a:pt x="0" y="0"/>
                  </a:moveTo>
                  <a:cubicBezTo>
                    <a:pt x="0" y="51"/>
                    <a:pt x="0" y="102"/>
                    <a:pt x="0" y="153"/>
                  </a:cubicBezTo>
                </a:path>
              </a:pathLst>
            </a:custGeom>
            <a:noFill/>
            <a:ln w="76200" cmpd="sng">
              <a:solidFill>
                <a:srgbClr val="008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1279" name="Freeform 35"/>
            <p:cNvSpPr>
              <a:spLocks/>
            </p:cNvSpPr>
            <p:nvPr/>
          </p:nvSpPr>
          <p:spPr bwMode="auto">
            <a:xfrm>
              <a:off x="5056" y="1553"/>
              <a:ext cx="1" cy="153"/>
            </a:xfrm>
            <a:custGeom>
              <a:avLst/>
              <a:gdLst>
                <a:gd name="T0" fmla="*/ 0 w 1"/>
                <a:gd name="T1" fmla="*/ 0 h 153"/>
                <a:gd name="T2" fmla="*/ 0 w 1"/>
                <a:gd name="T3" fmla="*/ 153 h 153"/>
                <a:gd name="T4" fmla="*/ 0 60000 65536"/>
                <a:gd name="T5" fmla="*/ 0 60000 65536"/>
              </a:gdLst>
              <a:ahLst/>
              <a:cxnLst>
                <a:cxn ang="T4">
                  <a:pos x="T0" y="T1"/>
                </a:cxn>
                <a:cxn ang="T5">
                  <a:pos x="T2" y="T3"/>
                </a:cxn>
              </a:cxnLst>
              <a:rect l="0" t="0" r="r" b="b"/>
              <a:pathLst>
                <a:path w="1" h="153">
                  <a:moveTo>
                    <a:pt x="0" y="0"/>
                  </a:moveTo>
                  <a:cubicBezTo>
                    <a:pt x="0" y="51"/>
                    <a:pt x="0" y="102"/>
                    <a:pt x="0" y="153"/>
                  </a:cubicBezTo>
                </a:path>
              </a:pathLst>
            </a:custGeom>
            <a:noFill/>
            <a:ln w="76200" cmpd="sng">
              <a:solidFill>
                <a:srgbClr val="008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1280" name="Freeform 36"/>
            <p:cNvSpPr>
              <a:spLocks/>
            </p:cNvSpPr>
            <p:nvPr/>
          </p:nvSpPr>
          <p:spPr bwMode="auto">
            <a:xfrm>
              <a:off x="5283" y="1525"/>
              <a:ext cx="1" cy="153"/>
            </a:xfrm>
            <a:custGeom>
              <a:avLst/>
              <a:gdLst>
                <a:gd name="T0" fmla="*/ 0 w 1"/>
                <a:gd name="T1" fmla="*/ 0 h 153"/>
                <a:gd name="T2" fmla="*/ 0 w 1"/>
                <a:gd name="T3" fmla="*/ 153 h 153"/>
                <a:gd name="T4" fmla="*/ 0 60000 65536"/>
                <a:gd name="T5" fmla="*/ 0 60000 65536"/>
              </a:gdLst>
              <a:ahLst/>
              <a:cxnLst>
                <a:cxn ang="T4">
                  <a:pos x="T0" y="T1"/>
                </a:cxn>
                <a:cxn ang="T5">
                  <a:pos x="T2" y="T3"/>
                </a:cxn>
              </a:cxnLst>
              <a:rect l="0" t="0" r="r" b="b"/>
              <a:pathLst>
                <a:path w="1" h="153">
                  <a:moveTo>
                    <a:pt x="0" y="0"/>
                  </a:moveTo>
                  <a:cubicBezTo>
                    <a:pt x="0" y="51"/>
                    <a:pt x="0" y="102"/>
                    <a:pt x="0" y="153"/>
                  </a:cubicBezTo>
                </a:path>
              </a:pathLst>
            </a:custGeom>
            <a:noFill/>
            <a:ln w="76200" cmpd="sng">
              <a:solidFill>
                <a:srgbClr val="008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1281" name="Freeform 37"/>
            <p:cNvSpPr>
              <a:spLocks/>
            </p:cNvSpPr>
            <p:nvPr/>
          </p:nvSpPr>
          <p:spPr bwMode="auto">
            <a:xfrm>
              <a:off x="2789" y="1689"/>
              <a:ext cx="1" cy="153"/>
            </a:xfrm>
            <a:custGeom>
              <a:avLst/>
              <a:gdLst>
                <a:gd name="T0" fmla="*/ 0 w 1"/>
                <a:gd name="T1" fmla="*/ 0 h 153"/>
                <a:gd name="T2" fmla="*/ 0 w 1"/>
                <a:gd name="T3" fmla="*/ 153 h 153"/>
                <a:gd name="T4" fmla="*/ 0 60000 65536"/>
                <a:gd name="T5" fmla="*/ 0 60000 65536"/>
              </a:gdLst>
              <a:ahLst/>
              <a:cxnLst>
                <a:cxn ang="T4">
                  <a:pos x="T0" y="T1"/>
                </a:cxn>
                <a:cxn ang="T5">
                  <a:pos x="T2" y="T3"/>
                </a:cxn>
              </a:cxnLst>
              <a:rect l="0" t="0" r="r" b="b"/>
              <a:pathLst>
                <a:path w="1" h="153">
                  <a:moveTo>
                    <a:pt x="0" y="0"/>
                  </a:moveTo>
                  <a:cubicBezTo>
                    <a:pt x="0" y="51"/>
                    <a:pt x="0" y="102"/>
                    <a:pt x="0" y="153"/>
                  </a:cubicBezTo>
                </a:path>
              </a:pathLst>
            </a:custGeom>
            <a:noFill/>
            <a:ln w="76200" cmpd="sng">
              <a:solidFill>
                <a:srgbClr val="008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1282" name="Freeform 38"/>
            <p:cNvSpPr>
              <a:spLocks/>
            </p:cNvSpPr>
            <p:nvPr/>
          </p:nvSpPr>
          <p:spPr bwMode="auto">
            <a:xfrm>
              <a:off x="3107" y="1706"/>
              <a:ext cx="1" cy="153"/>
            </a:xfrm>
            <a:custGeom>
              <a:avLst/>
              <a:gdLst>
                <a:gd name="T0" fmla="*/ 0 w 1"/>
                <a:gd name="T1" fmla="*/ 0 h 153"/>
                <a:gd name="T2" fmla="*/ 0 w 1"/>
                <a:gd name="T3" fmla="*/ 153 h 153"/>
                <a:gd name="T4" fmla="*/ 0 60000 65536"/>
                <a:gd name="T5" fmla="*/ 0 60000 65536"/>
              </a:gdLst>
              <a:ahLst/>
              <a:cxnLst>
                <a:cxn ang="T4">
                  <a:pos x="T0" y="T1"/>
                </a:cxn>
                <a:cxn ang="T5">
                  <a:pos x="T2" y="T3"/>
                </a:cxn>
              </a:cxnLst>
              <a:rect l="0" t="0" r="r" b="b"/>
              <a:pathLst>
                <a:path w="1" h="153">
                  <a:moveTo>
                    <a:pt x="0" y="0"/>
                  </a:moveTo>
                  <a:cubicBezTo>
                    <a:pt x="0" y="51"/>
                    <a:pt x="0" y="102"/>
                    <a:pt x="0" y="153"/>
                  </a:cubicBezTo>
                </a:path>
              </a:pathLst>
            </a:custGeom>
            <a:noFill/>
            <a:ln w="76200" cmpd="sng">
              <a:solidFill>
                <a:srgbClr val="008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1283" name="Freeform 39"/>
            <p:cNvSpPr>
              <a:spLocks/>
            </p:cNvSpPr>
            <p:nvPr/>
          </p:nvSpPr>
          <p:spPr bwMode="auto">
            <a:xfrm>
              <a:off x="2108" y="1661"/>
              <a:ext cx="1" cy="153"/>
            </a:xfrm>
            <a:custGeom>
              <a:avLst/>
              <a:gdLst>
                <a:gd name="T0" fmla="*/ 0 w 1"/>
                <a:gd name="T1" fmla="*/ 0 h 153"/>
                <a:gd name="T2" fmla="*/ 0 w 1"/>
                <a:gd name="T3" fmla="*/ 153 h 153"/>
                <a:gd name="T4" fmla="*/ 0 60000 65536"/>
                <a:gd name="T5" fmla="*/ 0 60000 65536"/>
              </a:gdLst>
              <a:ahLst/>
              <a:cxnLst>
                <a:cxn ang="T4">
                  <a:pos x="T0" y="T1"/>
                </a:cxn>
                <a:cxn ang="T5">
                  <a:pos x="T2" y="T3"/>
                </a:cxn>
              </a:cxnLst>
              <a:rect l="0" t="0" r="r" b="b"/>
              <a:pathLst>
                <a:path w="1" h="153">
                  <a:moveTo>
                    <a:pt x="0" y="0"/>
                  </a:moveTo>
                  <a:cubicBezTo>
                    <a:pt x="0" y="51"/>
                    <a:pt x="0" y="102"/>
                    <a:pt x="0" y="153"/>
                  </a:cubicBezTo>
                </a:path>
              </a:pathLst>
            </a:custGeom>
            <a:noFill/>
            <a:ln w="76200" cmpd="sng">
              <a:solidFill>
                <a:srgbClr val="008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1284" name="Freeform 40"/>
            <p:cNvSpPr>
              <a:spLocks/>
            </p:cNvSpPr>
            <p:nvPr/>
          </p:nvSpPr>
          <p:spPr bwMode="auto">
            <a:xfrm>
              <a:off x="1791" y="1661"/>
              <a:ext cx="1" cy="153"/>
            </a:xfrm>
            <a:custGeom>
              <a:avLst/>
              <a:gdLst>
                <a:gd name="T0" fmla="*/ 0 w 1"/>
                <a:gd name="T1" fmla="*/ 0 h 153"/>
                <a:gd name="T2" fmla="*/ 0 w 1"/>
                <a:gd name="T3" fmla="*/ 153 h 153"/>
                <a:gd name="T4" fmla="*/ 0 60000 65536"/>
                <a:gd name="T5" fmla="*/ 0 60000 65536"/>
              </a:gdLst>
              <a:ahLst/>
              <a:cxnLst>
                <a:cxn ang="T4">
                  <a:pos x="T0" y="T1"/>
                </a:cxn>
                <a:cxn ang="T5">
                  <a:pos x="T2" y="T3"/>
                </a:cxn>
              </a:cxnLst>
              <a:rect l="0" t="0" r="r" b="b"/>
              <a:pathLst>
                <a:path w="1" h="153">
                  <a:moveTo>
                    <a:pt x="0" y="0"/>
                  </a:moveTo>
                  <a:cubicBezTo>
                    <a:pt x="0" y="51"/>
                    <a:pt x="0" y="102"/>
                    <a:pt x="0" y="153"/>
                  </a:cubicBezTo>
                </a:path>
              </a:pathLst>
            </a:custGeom>
            <a:noFill/>
            <a:ln w="76200" cmpd="sng">
              <a:solidFill>
                <a:srgbClr val="008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1285" name="Freeform 41"/>
            <p:cNvSpPr>
              <a:spLocks/>
            </p:cNvSpPr>
            <p:nvPr/>
          </p:nvSpPr>
          <p:spPr bwMode="auto">
            <a:xfrm>
              <a:off x="929" y="1480"/>
              <a:ext cx="1" cy="153"/>
            </a:xfrm>
            <a:custGeom>
              <a:avLst/>
              <a:gdLst>
                <a:gd name="T0" fmla="*/ 0 w 1"/>
                <a:gd name="T1" fmla="*/ 0 h 153"/>
                <a:gd name="T2" fmla="*/ 0 w 1"/>
                <a:gd name="T3" fmla="*/ 153 h 153"/>
                <a:gd name="T4" fmla="*/ 0 60000 65536"/>
                <a:gd name="T5" fmla="*/ 0 60000 65536"/>
              </a:gdLst>
              <a:ahLst/>
              <a:cxnLst>
                <a:cxn ang="T4">
                  <a:pos x="T0" y="T1"/>
                </a:cxn>
                <a:cxn ang="T5">
                  <a:pos x="T2" y="T3"/>
                </a:cxn>
              </a:cxnLst>
              <a:rect l="0" t="0" r="r" b="b"/>
              <a:pathLst>
                <a:path w="1" h="153">
                  <a:moveTo>
                    <a:pt x="0" y="0"/>
                  </a:moveTo>
                  <a:cubicBezTo>
                    <a:pt x="0" y="51"/>
                    <a:pt x="0" y="102"/>
                    <a:pt x="0" y="153"/>
                  </a:cubicBezTo>
                </a:path>
              </a:pathLst>
            </a:custGeom>
            <a:noFill/>
            <a:ln w="76200" cmpd="sng">
              <a:solidFill>
                <a:srgbClr val="008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1286" name="Freeform 42"/>
            <p:cNvSpPr>
              <a:spLocks/>
            </p:cNvSpPr>
            <p:nvPr/>
          </p:nvSpPr>
          <p:spPr bwMode="auto">
            <a:xfrm>
              <a:off x="567" y="1480"/>
              <a:ext cx="1" cy="153"/>
            </a:xfrm>
            <a:custGeom>
              <a:avLst/>
              <a:gdLst>
                <a:gd name="T0" fmla="*/ 0 w 1"/>
                <a:gd name="T1" fmla="*/ 0 h 153"/>
                <a:gd name="T2" fmla="*/ 0 w 1"/>
                <a:gd name="T3" fmla="*/ 153 h 153"/>
                <a:gd name="T4" fmla="*/ 0 60000 65536"/>
                <a:gd name="T5" fmla="*/ 0 60000 65536"/>
              </a:gdLst>
              <a:ahLst/>
              <a:cxnLst>
                <a:cxn ang="T4">
                  <a:pos x="T0" y="T1"/>
                </a:cxn>
                <a:cxn ang="T5">
                  <a:pos x="T2" y="T3"/>
                </a:cxn>
              </a:cxnLst>
              <a:rect l="0" t="0" r="r" b="b"/>
              <a:pathLst>
                <a:path w="1" h="153">
                  <a:moveTo>
                    <a:pt x="0" y="0"/>
                  </a:moveTo>
                  <a:cubicBezTo>
                    <a:pt x="0" y="51"/>
                    <a:pt x="0" y="102"/>
                    <a:pt x="0" y="153"/>
                  </a:cubicBezTo>
                </a:path>
              </a:pathLst>
            </a:custGeom>
            <a:noFill/>
            <a:ln w="76200" cmpd="sng">
              <a:solidFill>
                <a:srgbClr val="008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1287" name="Text Box 43"/>
            <p:cNvSpPr txBox="1">
              <a:spLocks noChangeArrowheads="1"/>
            </p:cNvSpPr>
            <p:nvPr/>
          </p:nvSpPr>
          <p:spPr bwMode="auto">
            <a:xfrm>
              <a:off x="567" y="1842"/>
              <a:ext cx="408"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b="1">
                  <a:solidFill>
                    <a:schemeClr val="tx1"/>
                  </a:solidFill>
                  <a:latin typeface="Tahoma" panose="020B0604030504040204" pitchFamily="34" charset="0"/>
                  <a:cs typeface="Arial" panose="020B0604020202020204" pitchFamily="34" charset="0"/>
                </a:defRPr>
              </a:lvl1pPr>
              <a:lvl2pPr marL="742950" indent="-285750">
                <a:spcBef>
                  <a:spcPct val="20000"/>
                </a:spcBef>
                <a:buChar char="–"/>
                <a:defRPr sz="2400" b="1">
                  <a:solidFill>
                    <a:schemeClr val="tx1"/>
                  </a:solidFill>
                  <a:latin typeface="Tahoma" panose="020B0604030504040204" pitchFamily="34" charset="0"/>
                  <a:cs typeface="Arial" panose="020B0604020202020204" pitchFamily="34" charset="0"/>
                </a:defRPr>
              </a:lvl2pPr>
              <a:lvl3pPr marL="1143000" indent="-228600">
                <a:spcBef>
                  <a:spcPct val="20000"/>
                </a:spcBef>
                <a:buChar char="•"/>
                <a:defRPr sz="2000" b="1">
                  <a:solidFill>
                    <a:schemeClr val="tx1"/>
                  </a:solidFill>
                  <a:latin typeface="Tahoma" panose="020B0604030504040204" pitchFamily="34" charset="0"/>
                  <a:cs typeface="Arial" panose="020B0604020202020204" pitchFamily="34" charset="0"/>
                </a:defRPr>
              </a:lvl3pPr>
              <a:lvl4pPr marL="1600200" indent="-228600">
                <a:spcBef>
                  <a:spcPct val="20000"/>
                </a:spcBef>
                <a:buChar char="–"/>
                <a:defRPr b="1">
                  <a:solidFill>
                    <a:schemeClr val="tx1"/>
                  </a:solidFill>
                  <a:latin typeface="Tahoma" panose="020B0604030504040204" pitchFamily="34" charset="0"/>
                  <a:cs typeface="Arial" panose="020B0604020202020204" pitchFamily="34" charset="0"/>
                </a:defRPr>
              </a:lvl4pPr>
              <a:lvl5pPr marL="2057400" indent="-228600">
                <a:spcBef>
                  <a:spcPct val="20000"/>
                </a:spcBef>
                <a:buChar char="»"/>
                <a:defRPr b="1">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9pPr>
            </a:lstStyle>
            <a:p>
              <a:pPr algn="ctr" eaLnBrk="1" hangingPunct="1">
                <a:spcBef>
                  <a:spcPct val="50000"/>
                </a:spcBef>
                <a:buFontTx/>
                <a:buNone/>
              </a:pPr>
              <a:r>
                <a:rPr lang="en-GB" altLang="en-US"/>
                <a:t>7</a:t>
              </a:r>
            </a:p>
          </p:txBody>
        </p:sp>
        <p:sp>
          <p:nvSpPr>
            <p:cNvPr id="11288" name="Text Box 44"/>
            <p:cNvSpPr txBox="1">
              <a:spLocks noChangeArrowheads="1"/>
            </p:cNvSpPr>
            <p:nvPr/>
          </p:nvSpPr>
          <p:spPr bwMode="auto">
            <a:xfrm>
              <a:off x="1746" y="1978"/>
              <a:ext cx="408"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b="1">
                  <a:solidFill>
                    <a:schemeClr val="tx1"/>
                  </a:solidFill>
                  <a:latin typeface="Tahoma" panose="020B0604030504040204" pitchFamily="34" charset="0"/>
                  <a:cs typeface="Arial" panose="020B0604020202020204" pitchFamily="34" charset="0"/>
                </a:defRPr>
              </a:lvl1pPr>
              <a:lvl2pPr marL="742950" indent="-285750">
                <a:spcBef>
                  <a:spcPct val="20000"/>
                </a:spcBef>
                <a:buChar char="–"/>
                <a:defRPr sz="2400" b="1">
                  <a:solidFill>
                    <a:schemeClr val="tx1"/>
                  </a:solidFill>
                  <a:latin typeface="Tahoma" panose="020B0604030504040204" pitchFamily="34" charset="0"/>
                  <a:cs typeface="Arial" panose="020B0604020202020204" pitchFamily="34" charset="0"/>
                </a:defRPr>
              </a:lvl2pPr>
              <a:lvl3pPr marL="1143000" indent="-228600">
                <a:spcBef>
                  <a:spcPct val="20000"/>
                </a:spcBef>
                <a:buChar char="•"/>
                <a:defRPr sz="2000" b="1">
                  <a:solidFill>
                    <a:schemeClr val="tx1"/>
                  </a:solidFill>
                  <a:latin typeface="Tahoma" panose="020B0604030504040204" pitchFamily="34" charset="0"/>
                  <a:cs typeface="Arial" panose="020B0604020202020204" pitchFamily="34" charset="0"/>
                </a:defRPr>
              </a:lvl3pPr>
              <a:lvl4pPr marL="1600200" indent="-228600">
                <a:spcBef>
                  <a:spcPct val="20000"/>
                </a:spcBef>
                <a:buChar char="–"/>
                <a:defRPr b="1">
                  <a:solidFill>
                    <a:schemeClr val="tx1"/>
                  </a:solidFill>
                  <a:latin typeface="Tahoma" panose="020B0604030504040204" pitchFamily="34" charset="0"/>
                  <a:cs typeface="Arial" panose="020B0604020202020204" pitchFamily="34" charset="0"/>
                </a:defRPr>
              </a:lvl4pPr>
              <a:lvl5pPr marL="2057400" indent="-228600">
                <a:spcBef>
                  <a:spcPct val="20000"/>
                </a:spcBef>
                <a:buChar char="»"/>
                <a:defRPr b="1">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9pPr>
            </a:lstStyle>
            <a:p>
              <a:pPr algn="ctr" eaLnBrk="1" hangingPunct="1">
                <a:spcBef>
                  <a:spcPct val="50000"/>
                </a:spcBef>
                <a:buFontTx/>
                <a:buNone/>
              </a:pPr>
              <a:r>
                <a:rPr lang="en-GB" altLang="en-US"/>
                <a:t>8</a:t>
              </a:r>
            </a:p>
          </p:txBody>
        </p:sp>
        <p:sp>
          <p:nvSpPr>
            <p:cNvPr id="11289" name="Text Box 45"/>
            <p:cNvSpPr txBox="1">
              <a:spLocks noChangeArrowheads="1"/>
            </p:cNvSpPr>
            <p:nvPr/>
          </p:nvSpPr>
          <p:spPr bwMode="auto">
            <a:xfrm>
              <a:off x="2744" y="1978"/>
              <a:ext cx="408"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b="1">
                  <a:solidFill>
                    <a:schemeClr val="tx1"/>
                  </a:solidFill>
                  <a:latin typeface="Tahoma" panose="020B0604030504040204" pitchFamily="34" charset="0"/>
                  <a:cs typeface="Arial" panose="020B0604020202020204" pitchFamily="34" charset="0"/>
                </a:defRPr>
              </a:lvl1pPr>
              <a:lvl2pPr marL="742950" indent="-285750">
                <a:spcBef>
                  <a:spcPct val="20000"/>
                </a:spcBef>
                <a:buChar char="–"/>
                <a:defRPr sz="2400" b="1">
                  <a:solidFill>
                    <a:schemeClr val="tx1"/>
                  </a:solidFill>
                  <a:latin typeface="Tahoma" panose="020B0604030504040204" pitchFamily="34" charset="0"/>
                  <a:cs typeface="Arial" panose="020B0604020202020204" pitchFamily="34" charset="0"/>
                </a:defRPr>
              </a:lvl2pPr>
              <a:lvl3pPr marL="1143000" indent="-228600">
                <a:spcBef>
                  <a:spcPct val="20000"/>
                </a:spcBef>
                <a:buChar char="•"/>
                <a:defRPr sz="2000" b="1">
                  <a:solidFill>
                    <a:schemeClr val="tx1"/>
                  </a:solidFill>
                  <a:latin typeface="Tahoma" panose="020B0604030504040204" pitchFamily="34" charset="0"/>
                  <a:cs typeface="Arial" panose="020B0604020202020204" pitchFamily="34" charset="0"/>
                </a:defRPr>
              </a:lvl3pPr>
              <a:lvl4pPr marL="1600200" indent="-228600">
                <a:spcBef>
                  <a:spcPct val="20000"/>
                </a:spcBef>
                <a:buChar char="–"/>
                <a:defRPr b="1">
                  <a:solidFill>
                    <a:schemeClr val="tx1"/>
                  </a:solidFill>
                  <a:latin typeface="Tahoma" panose="020B0604030504040204" pitchFamily="34" charset="0"/>
                  <a:cs typeface="Arial" panose="020B0604020202020204" pitchFamily="34" charset="0"/>
                </a:defRPr>
              </a:lvl4pPr>
              <a:lvl5pPr marL="2057400" indent="-228600">
                <a:spcBef>
                  <a:spcPct val="20000"/>
                </a:spcBef>
                <a:buChar char="»"/>
                <a:defRPr b="1">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9pPr>
            </a:lstStyle>
            <a:p>
              <a:pPr algn="ctr" eaLnBrk="1" hangingPunct="1">
                <a:spcBef>
                  <a:spcPct val="50000"/>
                </a:spcBef>
                <a:buFontTx/>
                <a:buNone/>
              </a:pPr>
              <a:r>
                <a:rPr lang="en-GB" altLang="en-US" dirty="0"/>
                <a:t>11</a:t>
              </a:r>
            </a:p>
          </p:txBody>
        </p:sp>
        <p:sp>
          <p:nvSpPr>
            <p:cNvPr id="11290" name="Text Box 46"/>
            <p:cNvSpPr txBox="1">
              <a:spLocks noChangeArrowheads="1"/>
            </p:cNvSpPr>
            <p:nvPr/>
          </p:nvSpPr>
          <p:spPr bwMode="auto">
            <a:xfrm>
              <a:off x="3924" y="2069"/>
              <a:ext cx="408"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b="1">
                  <a:solidFill>
                    <a:schemeClr val="tx1"/>
                  </a:solidFill>
                  <a:latin typeface="Tahoma" panose="020B0604030504040204" pitchFamily="34" charset="0"/>
                  <a:cs typeface="Arial" panose="020B0604020202020204" pitchFamily="34" charset="0"/>
                </a:defRPr>
              </a:lvl1pPr>
              <a:lvl2pPr marL="742950" indent="-285750">
                <a:spcBef>
                  <a:spcPct val="20000"/>
                </a:spcBef>
                <a:buChar char="–"/>
                <a:defRPr sz="2400" b="1">
                  <a:solidFill>
                    <a:schemeClr val="tx1"/>
                  </a:solidFill>
                  <a:latin typeface="Tahoma" panose="020B0604030504040204" pitchFamily="34" charset="0"/>
                  <a:cs typeface="Arial" panose="020B0604020202020204" pitchFamily="34" charset="0"/>
                </a:defRPr>
              </a:lvl2pPr>
              <a:lvl3pPr marL="1143000" indent="-228600">
                <a:spcBef>
                  <a:spcPct val="20000"/>
                </a:spcBef>
                <a:buChar char="•"/>
                <a:defRPr sz="2000" b="1">
                  <a:solidFill>
                    <a:schemeClr val="tx1"/>
                  </a:solidFill>
                  <a:latin typeface="Tahoma" panose="020B0604030504040204" pitchFamily="34" charset="0"/>
                  <a:cs typeface="Arial" panose="020B0604020202020204" pitchFamily="34" charset="0"/>
                </a:defRPr>
              </a:lvl3pPr>
              <a:lvl4pPr marL="1600200" indent="-228600">
                <a:spcBef>
                  <a:spcPct val="20000"/>
                </a:spcBef>
                <a:buChar char="–"/>
                <a:defRPr b="1">
                  <a:solidFill>
                    <a:schemeClr val="tx1"/>
                  </a:solidFill>
                  <a:latin typeface="Tahoma" panose="020B0604030504040204" pitchFamily="34" charset="0"/>
                  <a:cs typeface="Arial" panose="020B0604020202020204" pitchFamily="34" charset="0"/>
                </a:defRPr>
              </a:lvl4pPr>
              <a:lvl5pPr marL="2057400" indent="-228600">
                <a:spcBef>
                  <a:spcPct val="20000"/>
                </a:spcBef>
                <a:buChar char="»"/>
                <a:defRPr b="1">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9pPr>
            </a:lstStyle>
            <a:p>
              <a:pPr algn="ctr" eaLnBrk="1" hangingPunct="1">
                <a:spcBef>
                  <a:spcPct val="50000"/>
                </a:spcBef>
                <a:buFontTx/>
                <a:buNone/>
              </a:pPr>
              <a:r>
                <a:rPr lang="en-GB" altLang="en-US"/>
                <a:t>3</a:t>
              </a:r>
            </a:p>
          </p:txBody>
        </p:sp>
        <p:sp>
          <p:nvSpPr>
            <p:cNvPr id="11291" name="Text Box 47"/>
            <p:cNvSpPr txBox="1">
              <a:spLocks noChangeArrowheads="1"/>
            </p:cNvSpPr>
            <p:nvPr/>
          </p:nvSpPr>
          <p:spPr bwMode="auto">
            <a:xfrm>
              <a:off x="5012" y="1842"/>
              <a:ext cx="408"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b="1">
                  <a:solidFill>
                    <a:schemeClr val="tx1"/>
                  </a:solidFill>
                  <a:latin typeface="Tahoma" panose="020B0604030504040204" pitchFamily="34" charset="0"/>
                  <a:cs typeface="Arial" panose="020B0604020202020204" pitchFamily="34" charset="0"/>
                </a:defRPr>
              </a:lvl1pPr>
              <a:lvl2pPr marL="742950" indent="-285750">
                <a:spcBef>
                  <a:spcPct val="20000"/>
                </a:spcBef>
                <a:buChar char="–"/>
                <a:defRPr sz="2400" b="1">
                  <a:solidFill>
                    <a:schemeClr val="tx1"/>
                  </a:solidFill>
                  <a:latin typeface="Tahoma" panose="020B0604030504040204" pitchFamily="34" charset="0"/>
                  <a:cs typeface="Arial" panose="020B0604020202020204" pitchFamily="34" charset="0"/>
                </a:defRPr>
              </a:lvl2pPr>
              <a:lvl3pPr marL="1143000" indent="-228600">
                <a:spcBef>
                  <a:spcPct val="20000"/>
                </a:spcBef>
                <a:buChar char="•"/>
                <a:defRPr sz="2000" b="1">
                  <a:solidFill>
                    <a:schemeClr val="tx1"/>
                  </a:solidFill>
                  <a:latin typeface="Tahoma" panose="020B0604030504040204" pitchFamily="34" charset="0"/>
                  <a:cs typeface="Arial" panose="020B0604020202020204" pitchFamily="34" charset="0"/>
                </a:defRPr>
              </a:lvl3pPr>
              <a:lvl4pPr marL="1600200" indent="-228600">
                <a:spcBef>
                  <a:spcPct val="20000"/>
                </a:spcBef>
                <a:buChar char="–"/>
                <a:defRPr b="1">
                  <a:solidFill>
                    <a:schemeClr val="tx1"/>
                  </a:solidFill>
                  <a:latin typeface="Tahoma" panose="020B0604030504040204" pitchFamily="34" charset="0"/>
                  <a:cs typeface="Arial" panose="020B0604020202020204" pitchFamily="34" charset="0"/>
                </a:defRPr>
              </a:lvl4pPr>
              <a:lvl5pPr marL="2057400" indent="-228600">
                <a:spcBef>
                  <a:spcPct val="20000"/>
                </a:spcBef>
                <a:buChar char="»"/>
                <a:defRPr b="1">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9pPr>
            </a:lstStyle>
            <a:p>
              <a:pPr algn="ctr" eaLnBrk="1" hangingPunct="1">
                <a:spcBef>
                  <a:spcPct val="50000"/>
                </a:spcBef>
                <a:buFontTx/>
                <a:buNone/>
              </a:pPr>
              <a:r>
                <a:rPr lang="en-GB" altLang="en-US"/>
                <a:t>11</a:t>
              </a:r>
            </a:p>
          </p:txBody>
        </p:sp>
      </p:grpSp>
      <p:sp>
        <p:nvSpPr>
          <p:cNvPr id="29744" name="Text Box 48"/>
          <p:cNvSpPr txBox="1">
            <a:spLocks noChangeArrowheads="1"/>
          </p:cNvSpPr>
          <p:nvPr/>
        </p:nvSpPr>
        <p:spPr bwMode="auto">
          <a:xfrm>
            <a:off x="3359150" y="5661026"/>
            <a:ext cx="3024188"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b="1">
                <a:solidFill>
                  <a:schemeClr val="tx1"/>
                </a:solidFill>
                <a:latin typeface="Tahoma" panose="020B0604030504040204" pitchFamily="34" charset="0"/>
                <a:cs typeface="Arial" panose="020B0604020202020204" pitchFamily="34" charset="0"/>
              </a:defRPr>
            </a:lvl1pPr>
            <a:lvl2pPr marL="742950" indent="-285750">
              <a:spcBef>
                <a:spcPct val="20000"/>
              </a:spcBef>
              <a:buChar char="–"/>
              <a:defRPr sz="2400" b="1">
                <a:solidFill>
                  <a:schemeClr val="tx1"/>
                </a:solidFill>
                <a:latin typeface="Tahoma" panose="020B0604030504040204" pitchFamily="34" charset="0"/>
                <a:cs typeface="Arial" panose="020B0604020202020204" pitchFamily="34" charset="0"/>
              </a:defRPr>
            </a:lvl2pPr>
            <a:lvl3pPr marL="1143000" indent="-228600">
              <a:spcBef>
                <a:spcPct val="20000"/>
              </a:spcBef>
              <a:buChar char="•"/>
              <a:defRPr sz="2000" b="1">
                <a:solidFill>
                  <a:schemeClr val="tx1"/>
                </a:solidFill>
                <a:latin typeface="Tahoma" panose="020B0604030504040204" pitchFamily="34" charset="0"/>
                <a:cs typeface="Arial" panose="020B0604020202020204" pitchFamily="34" charset="0"/>
              </a:defRPr>
            </a:lvl3pPr>
            <a:lvl4pPr marL="1600200" indent="-228600">
              <a:spcBef>
                <a:spcPct val="20000"/>
              </a:spcBef>
              <a:buChar char="–"/>
              <a:defRPr b="1">
                <a:solidFill>
                  <a:schemeClr val="tx1"/>
                </a:solidFill>
                <a:latin typeface="Tahoma" panose="020B0604030504040204" pitchFamily="34" charset="0"/>
                <a:cs typeface="Arial" panose="020B0604020202020204" pitchFamily="34" charset="0"/>
              </a:defRPr>
            </a:lvl4pPr>
            <a:lvl5pPr marL="2057400" indent="-228600">
              <a:spcBef>
                <a:spcPct val="20000"/>
              </a:spcBef>
              <a:buChar char="»"/>
              <a:defRPr b="1">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9pPr>
          </a:lstStyle>
          <a:p>
            <a:pPr eaLnBrk="1" hangingPunct="1">
              <a:spcBef>
                <a:spcPct val="50000"/>
              </a:spcBef>
              <a:buFontTx/>
              <a:buNone/>
            </a:pPr>
            <a:r>
              <a:rPr lang="en-GB" altLang="en-US" b="0"/>
              <a:t>11 – 3 	=</a:t>
            </a:r>
          </a:p>
        </p:txBody>
      </p:sp>
      <p:sp>
        <p:nvSpPr>
          <p:cNvPr id="29745" name="Text Box 49"/>
          <p:cNvSpPr txBox="1">
            <a:spLocks noChangeArrowheads="1"/>
          </p:cNvSpPr>
          <p:nvPr/>
        </p:nvSpPr>
        <p:spPr bwMode="auto">
          <a:xfrm>
            <a:off x="5880101" y="5661026"/>
            <a:ext cx="1368425"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b="1">
                <a:solidFill>
                  <a:schemeClr val="tx1"/>
                </a:solidFill>
                <a:latin typeface="Tahoma" panose="020B0604030504040204" pitchFamily="34" charset="0"/>
                <a:cs typeface="Arial" panose="020B0604020202020204" pitchFamily="34" charset="0"/>
              </a:defRPr>
            </a:lvl1pPr>
            <a:lvl2pPr marL="742950" indent="-285750">
              <a:spcBef>
                <a:spcPct val="20000"/>
              </a:spcBef>
              <a:buChar char="–"/>
              <a:defRPr sz="2400" b="1">
                <a:solidFill>
                  <a:schemeClr val="tx1"/>
                </a:solidFill>
                <a:latin typeface="Tahoma" panose="020B0604030504040204" pitchFamily="34" charset="0"/>
                <a:cs typeface="Arial" panose="020B0604020202020204" pitchFamily="34" charset="0"/>
              </a:defRPr>
            </a:lvl2pPr>
            <a:lvl3pPr marL="1143000" indent="-228600">
              <a:spcBef>
                <a:spcPct val="20000"/>
              </a:spcBef>
              <a:buChar char="•"/>
              <a:defRPr sz="2000" b="1">
                <a:solidFill>
                  <a:schemeClr val="tx1"/>
                </a:solidFill>
                <a:latin typeface="Tahoma" panose="020B0604030504040204" pitchFamily="34" charset="0"/>
                <a:cs typeface="Arial" panose="020B0604020202020204" pitchFamily="34" charset="0"/>
              </a:defRPr>
            </a:lvl3pPr>
            <a:lvl4pPr marL="1600200" indent="-228600">
              <a:spcBef>
                <a:spcPct val="20000"/>
              </a:spcBef>
              <a:buChar char="–"/>
              <a:defRPr b="1">
                <a:solidFill>
                  <a:schemeClr val="tx1"/>
                </a:solidFill>
                <a:latin typeface="Tahoma" panose="020B0604030504040204" pitchFamily="34" charset="0"/>
                <a:cs typeface="Arial" panose="020B0604020202020204" pitchFamily="34" charset="0"/>
              </a:defRPr>
            </a:lvl4pPr>
            <a:lvl5pPr marL="2057400" indent="-228600">
              <a:spcBef>
                <a:spcPct val="20000"/>
              </a:spcBef>
              <a:buChar char="»"/>
              <a:defRPr b="1">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20000"/>
              </a:spcBef>
              <a:spcAft>
                <a:spcPct val="0"/>
              </a:spcAft>
              <a:buChar char="»"/>
              <a:defRPr b="1">
                <a:solidFill>
                  <a:schemeClr val="tx1"/>
                </a:solidFill>
                <a:latin typeface="Tahoma" panose="020B0604030504040204" pitchFamily="34" charset="0"/>
                <a:cs typeface="Arial" panose="020B0604020202020204" pitchFamily="34" charset="0"/>
              </a:defRPr>
            </a:lvl9pPr>
          </a:lstStyle>
          <a:p>
            <a:pPr eaLnBrk="1" hangingPunct="1">
              <a:spcBef>
                <a:spcPct val="50000"/>
              </a:spcBef>
              <a:buFontTx/>
              <a:buNone/>
            </a:pPr>
            <a:r>
              <a:rPr lang="en-GB" altLang="en-US" b="0" u="sng" dirty="0"/>
              <a:t>8</a:t>
            </a:r>
          </a:p>
        </p:txBody>
      </p:sp>
    </p:spTree>
    <p:extLst>
      <p:ext uri="{BB962C8B-B14F-4D97-AF65-F5344CB8AC3E}">
        <p14:creationId xmlns:p14="http://schemas.microsoft.com/office/powerpoint/2010/main" val="89113046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969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2" presetClass="entr" presetSubtype="4" fill="hold" nodeType="clickEffect">
                                  <p:stCondLst>
                                    <p:cond delay="0"/>
                                  </p:stCondLst>
                                  <p:childTnLst>
                                    <p:set>
                                      <p:cBhvr>
                                        <p:cTn id="10" dur="1" fill="hold">
                                          <p:stCondLst>
                                            <p:cond delay="0"/>
                                          </p:stCondLst>
                                        </p:cTn>
                                        <p:tgtEl>
                                          <p:spTgt spid="29722"/>
                                        </p:tgtEl>
                                        <p:attrNameLst>
                                          <p:attrName>style.visibility</p:attrName>
                                        </p:attrNameLst>
                                      </p:cBhvr>
                                      <p:to>
                                        <p:strVal val="visible"/>
                                      </p:to>
                                    </p:set>
                                    <p:anim calcmode="lin" valueType="num">
                                      <p:cBhvr additive="base">
                                        <p:cTn id="11" dur="500" fill="hold"/>
                                        <p:tgtEl>
                                          <p:spTgt spid="29722"/>
                                        </p:tgtEl>
                                        <p:attrNameLst>
                                          <p:attrName>ppt_x</p:attrName>
                                        </p:attrNameLst>
                                      </p:cBhvr>
                                      <p:tavLst>
                                        <p:tav tm="0">
                                          <p:val>
                                            <p:strVal val="#ppt_x"/>
                                          </p:val>
                                        </p:tav>
                                        <p:tav tm="100000">
                                          <p:val>
                                            <p:strVal val="#ppt_x"/>
                                          </p:val>
                                        </p:tav>
                                      </p:tavLst>
                                    </p:anim>
                                    <p:anim calcmode="lin" valueType="num">
                                      <p:cBhvr additive="base">
                                        <p:cTn id="12" dur="500" fill="hold"/>
                                        <p:tgtEl>
                                          <p:spTgt spid="29722"/>
                                        </p:tgtEl>
                                        <p:attrNameLst>
                                          <p:attrName>ppt_y</p:attrName>
                                        </p:attrNameLst>
                                      </p:cBhvr>
                                      <p:tavLst>
                                        <p:tav tm="0">
                                          <p:val>
                                            <p:strVal val="1+#ppt_h/2"/>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9744"/>
                                        </p:tgtEl>
                                        <p:attrNameLst>
                                          <p:attrName>style.visibility</p:attrName>
                                        </p:attrNameLst>
                                      </p:cBhvr>
                                      <p:to>
                                        <p:strVal val="visible"/>
                                      </p:to>
                                    </p:set>
                                    <p:anim calcmode="lin" valueType="num">
                                      <p:cBhvr additive="base">
                                        <p:cTn id="17" dur="500" fill="hold"/>
                                        <p:tgtEl>
                                          <p:spTgt spid="29744"/>
                                        </p:tgtEl>
                                        <p:attrNameLst>
                                          <p:attrName>ppt_x</p:attrName>
                                        </p:attrNameLst>
                                      </p:cBhvr>
                                      <p:tavLst>
                                        <p:tav tm="0">
                                          <p:val>
                                            <p:strVal val="#ppt_x"/>
                                          </p:val>
                                        </p:tav>
                                        <p:tav tm="100000">
                                          <p:val>
                                            <p:strVal val="#ppt_x"/>
                                          </p:val>
                                        </p:tav>
                                      </p:tavLst>
                                    </p:anim>
                                    <p:anim calcmode="lin" valueType="num">
                                      <p:cBhvr additive="base">
                                        <p:cTn id="18" dur="500" fill="hold"/>
                                        <p:tgtEl>
                                          <p:spTgt spid="29744"/>
                                        </p:tgtEl>
                                        <p:attrNameLst>
                                          <p:attrName>ppt_y</p:attrName>
                                        </p:attrNameLst>
                                      </p:cBhvr>
                                      <p:tavLst>
                                        <p:tav tm="0">
                                          <p:val>
                                            <p:strVal val="1+#ppt_h/2"/>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39" presetClass="entr" presetSubtype="0" accel="100000" fill="hold" grpId="0" nodeType="clickEffect">
                                  <p:stCondLst>
                                    <p:cond delay="0"/>
                                  </p:stCondLst>
                                  <p:childTnLst>
                                    <p:set>
                                      <p:cBhvr>
                                        <p:cTn id="22" dur="1" fill="hold">
                                          <p:stCondLst>
                                            <p:cond delay="0"/>
                                          </p:stCondLst>
                                        </p:cTn>
                                        <p:tgtEl>
                                          <p:spTgt spid="29745"/>
                                        </p:tgtEl>
                                        <p:attrNameLst>
                                          <p:attrName>style.visibility</p:attrName>
                                        </p:attrNameLst>
                                      </p:cBhvr>
                                      <p:to>
                                        <p:strVal val="visible"/>
                                      </p:to>
                                    </p:set>
                                    <p:anim calcmode="lin" valueType="num">
                                      <p:cBhvr>
                                        <p:cTn id="23" dur="2000" fill="hold"/>
                                        <p:tgtEl>
                                          <p:spTgt spid="29745"/>
                                        </p:tgtEl>
                                        <p:attrNameLst>
                                          <p:attrName>ppt_h</p:attrName>
                                        </p:attrNameLst>
                                      </p:cBhvr>
                                      <p:tavLst>
                                        <p:tav tm="0">
                                          <p:val>
                                            <p:strVal val="#ppt_h/20"/>
                                          </p:val>
                                        </p:tav>
                                        <p:tav tm="50000">
                                          <p:val>
                                            <p:strVal val="#ppt_h/20"/>
                                          </p:val>
                                        </p:tav>
                                        <p:tav tm="100000">
                                          <p:val>
                                            <p:strVal val="#ppt_h"/>
                                          </p:val>
                                        </p:tav>
                                      </p:tavLst>
                                    </p:anim>
                                    <p:anim calcmode="lin" valueType="num">
                                      <p:cBhvr>
                                        <p:cTn id="24" dur="2000" fill="hold"/>
                                        <p:tgtEl>
                                          <p:spTgt spid="29745"/>
                                        </p:tgtEl>
                                        <p:attrNameLst>
                                          <p:attrName>ppt_w</p:attrName>
                                        </p:attrNameLst>
                                      </p:cBhvr>
                                      <p:tavLst>
                                        <p:tav tm="0">
                                          <p:val>
                                            <p:strVal val="#ppt_w+.3"/>
                                          </p:val>
                                        </p:tav>
                                        <p:tav tm="50000">
                                          <p:val>
                                            <p:strVal val="#ppt_w+.3"/>
                                          </p:val>
                                        </p:tav>
                                        <p:tav tm="100000">
                                          <p:val>
                                            <p:strVal val="#ppt_w"/>
                                          </p:val>
                                        </p:tav>
                                      </p:tavLst>
                                    </p:anim>
                                    <p:anim calcmode="lin" valueType="num">
                                      <p:cBhvr>
                                        <p:cTn id="25" dur="2000" fill="hold"/>
                                        <p:tgtEl>
                                          <p:spTgt spid="29745"/>
                                        </p:tgtEl>
                                        <p:attrNameLst>
                                          <p:attrName>ppt_x</p:attrName>
                                        </p:attrNameLst>
                                      </p:cBhvr>
                                      <p:tavLst>
                                        <p:tav tm="0">
                                          <p:val>
                                            <p:strVal val="#ppt_x-.3"/>
                                          </p:val>
                                        </p:tav>
                                        <p:tav tm="50000">
                                          <p:val>
                                            <p:strVal val="#ppt_x"/>
                                          </p:val>
                                        </p:tav>
                                        <p:tav tm="100000">
                                          <p:val>
                                            <p:strVal val="#ppt_x"/>
                                          </p:val>
                                        </p:tav>
                                      </p:tavLst>
                                    </p:anim>
                                    <p:anim calcmode="lin" valueType="num">
                                      <p:cBhvr>
                                        <p:cTn id="26" dur="2000" fill="hold"/>
                                        <p:tgtEl>
                                          <p:spTgt spid="29745"/>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1"/>
                                            </p:cond>
                                          </p:stCondLst>
                                          <p:endCondLst>
                                            <p:cond evt="onStopAudio" delay="0">
                                              <p:tgtEl>
                                                <p:sldTgt/>
                                              </p:tgtEl>
                                            </p:cond>
                                          </p:endCondLst>
                                        </p:cTn>
                                        <p:tgtEl>
                                          <p:sndTgt r:embed="rId2" name="drumroll.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9" grpId="0" build="p"/>
      <p:bldP spid="29744" grpId="0"/>
      <p:bldP spid="2974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Interquartile range – </a:t>
            </a:r>
            <a:r>
              <a:rPr lang="en-GB" b="1" dirty="0"/>
              <a:t>extra skill</a:t>
            </a:r>
          </a:p>
        </p:txBody>
      </p:sp>
      <p:sp>
        <p:nvSpPr>
          <p:cNvPr id="3" name="Content Placeholder 2"/>
          <p:cNvSpPr>
            <a:spLocks noGrp="1"/>
          </p:cNvSpPr>
          <p:nvPr>
            <p:ph idx="1"/>
          </p:nvPr>
        </p:nvSpPr>
        <p:spPr>
          <a:xfrm>
            <a:off x="838200" y="1459865"/>
            <a:ext cx="10515600" cy="4351338"/>
          </a:xfrm>
        </p:spPr>
        <p:txBody>
          <a:bodyPr/>
          <a:lstStyle/>
          <a:p>
            <a:pPr marL="0" indent="0">
              <a:buNone/>
            </a:pPr>
            <a:r>
              <a:rPr lang="en-GB" dirty="0"/>
              <a:t>Order the data into numerical data and then split into the top half and bottom half. Then find the upper quartile (middle point of the top half) and the lower quartile (middle point of the bottom half). The interquartile range is the Upper quartile – Lower quartile</a:t>
            </a:r>
          </a:p>
        </p:txBody>
      </p:sp>
      <p:pic>
        <p:nvPicPr>
          <p:cNvPr id="1026" name="Picture 2" descr="InterQuartile Range (IQ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63644" y="3635534"/>
            <a:ext cx="7620000" cy="25431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135638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a:t>Videos and extra guidance on using graphical and statistical skills in Geography</a:t>
            </a:r>
          </a:p>
        </p:txBody>
      </p:sp>
      <p:sp>
        <p:nvSpPr>
          <p:cNvPr id="5" name="Content Placeholder 4"/>
          <p:cNvSpPr>
            <a:spLocks noGrp="1"/>
          </p:cNvSpPr>
          <p:nvPr>
            <p:ph idx="1"/>
          </p:nvPr>
        </p:nvSpPr>
        <p:spPr/>
        <p:txBody>
          <a:bodyPr>
            <a:normAutofit/>
          </a:bodyPr>
          <a:lstStyle/>
          <a:p>
            <a:r>
              <a:rPr lang="en-GB" sz="3200" dirty="0"/>
              <a:t>Statistical skills help - </a:t>
            </a:r>
            <a:r>
              <a:rPr lang="en-GB" sz="3200" dirty="0">
                <a:hlinkClick r:id="rId2"/>
              </a:rPr>
              <a:t>https://www.bbc.co.uk/bitesize/guides/zyhd6fr/revision/1</a:t>
            </a:r>
            <a:r>
              <a:rPr lang="en-GB" sz="3200" dirty="0"/>
              <a:t> </a:t>
            </a:r>
          </a:p>
          <a:p>
            <a:r>
              <a:rPr lang="en-GB" sz="3200" dirty="0"/>
              <a:t>Graphical skills help:</a:t>
            </a:r>
          </a:p>
          <a:p>
            <a:pPr lvl="1"/>
            <a:r>
              <a:rPr lang="en-GB" sz="2800" dirty="0"/>
              <a:t>Watch the video and read the 3 pages on this website. You could even try the test at the end </a:t>
            </a:r>
            <a:r>
              <a:rPr lang="en-GB" sz="2800" dirty="0">
                <a:hlinkClick r:id="rId3"/>
              </a:rPr>
              <a:t>https://www.bbc.co.uk/bitesize/guides/z2qpg82/revision/1</a:t>
            </a:r>
            <a:r>
              <a:rPr lang="en-GB" sz="2800" dirty="0"/>
              <a:t> </a:t>
            </a:r>
          </a:p>
          <a:p>
            <a:pPr lvl="1"/>
            <a:r>
              <a:rPr lang="en-GB" sz="2800" dirty="0"/>
              <a:t>Some interactive resources are found here </a:t>
            </a:r>
            <a:r>
              <a:rPr lang="en-GB" sz="2800" dirty="0">
                <a:hlinkClick r:id="rId4"/>
              </a:rPr>
              <a:t>https://www.internetgeography.net/gcse-geography-interactive-revision/graphical-skills-in-geography-interactive-revision/</a:t>
            </a:r>
            <a:r>
              <a:rPr lang="en-GB" sz="2800" dirty="0"/>
              <a:t> </a:t>
            </a:r>
          </a:p>
        </p:txBody>
      </p:sp>
    </p:spTree>
    <p:extLst>
      <p:ext uri="{BB962C8B-B14F-4D97-AF65-F5344CB8AC3E}">
        <p14:creationId xmlns:p14="http://schemas.microsoft.com/office/powerpoint/2010/main" val="34192288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Notes xmlns="070f71ce-64c7-4b17-bb6b-21ebf0c68387" xsi:nil="true"/>
    <TaxCatchAll xmlns="8c49430d-f190-4cd8-83c3-84bb6a3d29af" xsi:nil="true"/>
    <lcf76f155ced4ddcb4097134ff3c332f xmlns="070f71ce-64c7-4b17-bb6b-21ebf0c68387">
      <Terms xmlns="http://schemas.microsoft.com/office/infopath/2007/PartnerControls"/>
    </lcf76f155ced4ddcb4097134ff3c332f>
    <Completed xmlns="070f71ce-64c7-4b17-bb6b-21ebf0c68387">false</Completed>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1ED9C647E071ED4D9B7D0BA81432F5C2" ma:contentTypeVersion="19" ma:contentTypeDescription="Create a new document." ma:contentTypeScope="" ma:versionID="2818edeb87754b816a04c06b567c9cd5">
  <xsd:schema xmlns:xsd="http://www.w3.org/2001/XMLSchema" xmlns:xs="http://www.w3.org/2001/XMLSchema" xmlns:p="http://schemas.microsoft.com/office/2006/metadata/properties" xmlns:ns2="070f71ce-64c7-4b17-bb6b-21ebf0c68387" xmlns:ns3="8c49430d-f190-4cd8-83c3-84bb6a3d29af" targetNamespace="http://schemas.microsoft.com/office/2006/metadata/properties" ma:root="true" ma:fieldsID="0f69a71ef8ddfd4589663ba2b2d2b7dc" ns2:_="" ns3:_="">
    <xsd:import namespace="070f71ce-64c7-4b17-bb6b-21ebf0c68387"/>
    <xsd:import namespace="8c49430d-f190-4cd8-83c3-84bb6a3d29af"/>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LengthInSeconds" minOccurs="0"/>
                <xsd:element ref="ns2:MediaServiceAutoTags" minOccurs="0"/>
                <xsd:element ref="ns2:Completed"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Note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70f71ce-64c7-4b17-bb6b-21ebf0c6838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MediaServiceAutoTags" ma:index="16" nillable="true" ma:displayName="Tags" ma:internalName="MediaServiceAutoTags" ma:readOnly="true">
      <xsd:simpleType>
        <xsd:restriction base="dms:Text"/>
      </xsd:simpleType>
    </xsd:element>
    <xsd:element name="Completed" ma:index="17" nillable="true" ma:displayName="Completed" ma:default="0" ma:format="Dropdown" ma:internalName="Completed">
      <xsd:simpleType>
        <xsd:restriction base="dms:Boolea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a72bb472-3a9c-4f56-9e6f-fdae2be011ae" ma:termSetId="09814cd3-568e-fe90-9814-8d621ff8fb84" ma:anchorId="fba54fb3-c3e1-fe81-a776-ca4b69148c4d" ma:open="true" ma:isKeyword="false">
      <xsd:complexType>
        <xsd:sequence>
          <xsd:element ref="pc:Terms" minOccurs="0" maxOccurs="1"/>
        </xsd:sequence>
      </xsd:complexType>
    </xsd:element>
    <xsd:element name="MediaServiceOCR" ma:index="21" nillable="true" ma:displayName="Extracted Text" ma:internalName="MediaServiceOCR" ma:readOnly="true">
      <xsd:simpleType>
        <xsd:restriction base="dms:Note">
          <xsd:maxLength value="255"/>
        </xsd:restriction>
      </xsd:simpleType>
    </xsd:element>
    <xsd:element name="MediaServiceGenerationTime" ma:index="22" nillable="true" ma:displayName="MediaServiceGenerationTime" ma:hidden="true" ma:internalName="MediaServiceGenerationTime" ma:readOnly="true">
      <xsd:simpleType>
        <xsd:restriction base="dms:Text"/>
      </xsd:simpleType>
    </xsd:element>
    <xsd:element name="MediaServiceEventHashCode" ma:index="23" nillable="true" ma:displayName="MediaServiceEventHashCode" ma:hidden="true" ma:internalName="MediaServiceEventHashCode" ma:readOnly="true">
      <xsd:simpleType>
        <xsd:restriction base="dms:Text"/>
      </xsd:simpleType>
    </xsd:element>
    <xsd:element name="Notes" ma:index="24" nillable="true" ma:displayName="Notes" ma:format="Dropdown" ma:internalName="Notes">
      <xsd:simpleType>
        <xsd:restriction base="dms:Note">
          <xsd:maxLength value="255"/>
        </xsd:restriction>
      </xsd:simpleType>
    </xsd:element>
    <xsd:element name="MediaServiceObjectDetectorVersions" ma:index="25" nillable="true" ma:displayName="MediaServiceObjectDetectorVersions"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c49430d-f190-4cd8-83c3-84bb6a3d29af"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0199d808-df6e-4fcd-b362-d9c1aab5c644}" ma:internalName="TaxCatchAll" ma:showField="CatchAllData" ma:web="8c49430d-f190-4cd8-83c3-84bb6a3d29a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02F3BEC-86C7-4DAA-86A5-556F9E1B6B24}">
  <ds:schemaRefs>
    <ds:schemaRef ds:uri="http://schemas.microsoft.com/office/2006/metadata/properties"/>
    <ds:schemaRef ds:uri="http://schemas.microsoft.com/office/infopath/2007/PartnerControls"/>
    <ds:schemaRef ds:uri="070f71ce-64c7-4b17-bb6b-21ebf0c68387"/>
    <ds:schemaRef ds:uri="8c49430d-f190-4cd8-83c3-84bb6a3d29af"/>
  </ds:schemaRefs>
</ds:datastoreItem>
</file>

<file path=customXml/itemProps2.xml><?xml version="1.0" encoding="utf-8"?>
<ds:datastoreItem xmlns:ds="http://schemas.openxmlformats.org/officeDocument/2006/customXml" ds:itemID="{FAF1C4E0-6C3C-4F25-9058-8ECE86BA1F4F}">
  <ds:schemaRefs>
    <ds:schemaRef ds:uri="http://schemas.microsoft.com/sharepoint/v3/contenttype/forms"/>
  </ds:schemaRefs>
</ds:datastoreItem>
</file>

<file path=customXml/itemProps3.xml><?xml version="1.0" encoding="utf-8"?>
<ds:datastoreItem xmlns:ds="http://schemas.openxmlformats.org/officeDocument/2006/customXml" ds:itemID="{4CA3F095-29A3-4B44-B709-C64E694ABE0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70f71ce-64c7-4b17-bb6b-21ebf0c68387"/>
    <ds:schemaRef ds:uri="8c49430d-f190-4cd8-83c3-84bb6a3d29a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19</TotalTime>
  <Words>294</Words>
  <Application>Microsoft Office PowerPoint</Application>
  <PresentationFormat>Widescreen</PresentationFormat>
  <Paragraphs>66</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Measures of central tendency (mean, median and mode) and measures of dispersion (range and interquartile range</vt:lpstr>
      <vt:lpstr>Mean</vt:lpstr>
      <vt:lpstr>Median</vt:lpstr>
      <vt:lpstr>Mode</vt:lpstr>
      <vt:lpstr>Range</vt:lpstr>
      <vt:lpstr>Interquartile range – extra skill</vt:lpstr>
      <vt:lpstr>Videos and extra guidance on using graphical and statistical skills in Geography</vt:lpstr>
    </vt:vector>
  </TitlesOfParts>
  <Company>St Mary's Catholic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Using graphical and statistical skills in Geography</dc:title>
  <dc:creator>Bilton, Jennifer</dc:creator>
  <cp:lastModifiedBy>Bilton, Jennifer</cp:lastModifiedBy>
  <cp:revision>6</cp:revision>
  <dcterms:created xsi:type="dcterms:W3CDTF">2023-03-27T21:26:07Z</dcterms:created>
  <dcterms:modified xsi:type="dcterms:W3CDTF">2025-04-08T07:19:13Z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0x0101001ED9C647E071ED4D9B7D0BA81432F5C2</vt:lpwstr>
  </property>
</Properties>
</file>