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57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hyperlink" Target="https://corbettmaths.com/2013/01/19/multiplying-algebraic-fractions/" TargetMode="External"/><Relationship Id="rId7" Type="http://schemas.openxmlformats.org/officeDocument/2006/relationships/image" Target="../media/image3.tmp"/><Relationship Id="rId2" Type="http://schemas.openxmlformats.org/officeDocument/2006/relationships/hyperlink" Target="https://corbettmaths.com/2013/01/19/adding-algebraic-fraction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s://corbettmaths.com/2013/01/19/dividing-algebraic-fraction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tmp"/><Relationship Id="rId4" Type="http://schemas.openxmlformats.org/officeDocument/2006/relationships/image" Target="../media/image9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6654" y="1806157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watch a </a:t>
            </a:r>
            <a:r>
              <a:rPr lang="en-GB" sz="1400" dirty="0" smtClean="0"/>
              <a:t>video </a:t>
            </a:r>
            <a:r>
              <a:rPr lang="en-GB" sz="1400" dirty="0"/>
              <a:t>on </a:t>
            </a:r>
            <a:r>
              <a:rPr lang="en-GB" sz="1400" dirty="0" smtClean="0"/>
              <a:t>“Algebraic fractions”</a:t>
            </a:r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https://corbettmaths.com/2013/01/19/adding-algebraic-fractions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https://corbettmaths.com/2013/01/19/multiplying-algebraic-fractions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4"/>
              </a:rPr>
              <a:t>https://corbettmaths.com/2013/01/19/dividing-algebraic-fractions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</a:t>
            </a:r>
            <a:r>
              <a:rPr lang="en-GB" dirty="0" smtClean="0"/>
              <a:t>dd, subtract, multiply </a:t>
            </a:r>
            <a:r>
              <a:rPr lang="en-GB" dirty="0" smtClean="0"/>
              <a:t>and divide </a:t>
            </a:r>
            <a:r>
              <a:rPr lang="en-GB" dirty="0" smtClean="0"/>
              <a:t>simple algebraic fractions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84851" y="6116586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Question </a:t>
            </a:r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260924" y="3933053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Question </a:t>
            </a:r>
            <a:r>
              <a:rPr lang="en-GB" dirty="0" smtClean="0"/>
              <a:t>1</a:t>
            </a:r>
            <a:endParaRPr lang="en-GB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24" y="4389867"/>
            <a:ext cx="5334744" cy="1514686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7" y="6570544"/>
            <a:ext cx="6001588" cy="161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1923" y="342900"/>
            <a:ext cx="6524626" cy="9265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4851" y="2559815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Question 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4288" y="529098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Question 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1051124"/>
            <a:ext cx="5677692" cy="1438476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56" y="3008758"/>
            <a:ext cx="5639587" cy="104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111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04037" y="959221"/>
            <a:ext cx="1336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Question1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04037" y="3358419"/>
            <a:ext cx="1336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Question2 </a:t>
            </a:r>
            <a:endParaRPr lang="en-GB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479700"/>
            <a:ext cx="2739213" cy="1769262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73" y="3830106"/>
            <a:ext cx="3410370" cy="9659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04037" y="4934361"/>
            <a:ext cx="1336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Question3 </a:t>
            </a:r>
            <a:endParaRPr lang="en-GB" dirty="0"/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73" y="5442036"/>
            <a:ext cx="3112227" cy="109515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40573" y="6749783"/>
            <a:ext cx="1336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Question4 </a:t>
            </a:r>
            <a:endParaRPr lang="en-GB" dirty="0"/>
          </a:p>
        </p:txBody>
      </p:sp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80" y="7370215"/>
            <a:ext cx="3308463" cy="101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0194C87D-A9D9-4E08-9091-B655F2BC31AE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8c49430d-f190-4cd8-83c3-84bb6a3d29af"/>
    <ds:schemaRef ds:uri="http://purl.org/dc/terms/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</TotalTime>
  <Words>62</Words>
  <Application>Microsoft Office PowerPoint</Application>
  <PresentationFormat>A4 Paper (210x297 mm)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31</cp:revision>
  <dcterms:created xsi:type="dcterms:W3CDTF">2022-12-15T12:33:58Z</dcterms:created>
  <dcterms:modified xsi:type="dcterms:W3CDTF">2023-06-19T14:16:34Z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