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2/08/21/fractions-addition-and-subtraction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6654" y="1806157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a </a:t>
            </a:r>
            <a:r>
              <a:rPr lang="en-GB" sz="1400" dirty="0" smtClean="0"/>
              <a:t>video </a:t>
            </a:r>
            <a:r>
              <a:rPr lang="en-GB" sz="1400" dirty="0"/>
              <a:t>on </a:t>
            </a:r>
            <a:r>
              <a:rPr lang="en-GB" sz="1400" dirty="0" smtClean="0"/>
              <a:t>“Fraction addition and subtraction”</a:t>
            </a:r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https://corbettmaths.com/2012/08/21/fractions-addition-and-subtraction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Confidently add and subtract proper fractions, improper fractions and mixed numbers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1" y="4895627"/>
            <a:ext cx="5401429" cy="1171739"/>
          </a:xfrm>
          <a:prstGeom prst="rect">
            <a:avLst/>
          </a:prstGeom>
        </p:spPr>
      </p:pic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3" y="4286204"/>
            <a:ext cx="5334744" cy="60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6" y="952385"/>
            <a:ext cx="5761307" cy="1924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2780C46D-4804-4A4C-BD89-BC57BCEAC078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8c49430d-f190-4cd8-83c3-84bb6a3d29af"/>
    <ds:schemaRef ds:uri="http://schemas.microsoft.com/office/2006/documentManagement/types"/>
    <ds:schemaRef ds:uri="070f71ce-64c7-4b17-bb6b-21ebf0c683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</TotalTime>
  <Words>46</Words>
  <Application>Microsoft Office PowerPoint</Application>
  <PresentationFormat>A4 Paper (210x297 mm)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32</cp:revision>
  <dcterms:created xsi:type="dcterms:W3CDTF">2022-12-15T12:33:58Z</dcterms:created>
  <dcterms:modified xsi:type="dcterms:W3CDTF">2023-06-19T14:24:42Z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