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2/08/21/fractions-addition-and-subtraction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6654" y="1806157"/>
            <a:ext cx="64103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</a:t>
            </a:r>
            <a:r>
              <a:rPr lang="en-GB" sz="1400" dirty="0" smtClean="0"/>
              <a:t>this link </a:t>
            </a:r>
            <a:r>
              <a:rPr lang="en-GB" sz="1400" dirty="0"/>
              <a:t>to watch a </a:t>
            </a:r>
            <a:r>
              <a:rPr lang="en-GB" sz="1400" dirty="0" smtClean="0"/>
              <a:t>video </a:t>
            </a:r>
            <a:r>
              <a:rPr lang="en-GB" sz="1400" dirty="0"/>
              <a:t>on </a:t>
            </a:r>
            <a:r>
              <a:rPr lang="en-GB" sz="1400" dirty="0" smtClean="0"/>
              <a:t>“Fraction addition and subtraction”</a:t>
            </a:r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https://corbettmaths.com/2012/08/21/fractions-addition-and-subtraction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760944"/>
            <a:ext cx="5353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Confidently add and subtract proper </a:t>
            </a:r>
            <a:r>
              <a:rPr lang="en-GB" dirty="0" smtClean="0"/>
              <a:t>fractions with different denominators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76" y="4343700"/>
            <a:ext cx="6195512" cy="3769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907" y="1061805"/>
            <a:ext cx="6373850" cy="4157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4D1263-B1AD-4647-82F4-58770682FA0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266</TotalTime>
  <Words>43</Words>
  <Application>Microsoft Office PowerPoint</Application>
  <PresentationFormat>A4 Paper (210x297 mm)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33</cp:revision>
  <dcterms:created xsi:type="dcterms:W3CDTF">2022-12-15T12:33:58Z</dcterms:created>
  <dcterms:modified xsi:type="dcterms:W3CDTF">2023-06-19T14:29:25Z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