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80" d="100"/>
          <a:sy n="80" d="100"/>
        </p:scale>
        <p:origin x="302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4E292-326F-46D1-AA2B-6DE011EB4836}" type="datetimeFigureOut">
              <a:rPr lang="en-GB" smtClean="0"/>
              <a:t>08/04/2025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E2D3D-ACD2-49D6-9808-083C11A19B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700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4E292-326F-46D1-AA2B-6DE011EB4836}" type="datetimeFigureOut">
              <a:rPr lang="en-GB" smtClean="0"/>
              <a:t>08/04/2025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E2D3D-ACD2-49D6-9808-083C11A19B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1593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4E292-326F-46D1-AA2B-6DE011EB4836}" type="datetimeFigureOut">
              <a:rPr lang="en-GB" smtClean="0"/>
              <a:t>08/04/2025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E2D3D-ACD2-49D6-9808-083C11A19B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4170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4E292-326F-46D1-AA2B-6DE011EB4836}" type="datetimeFigureOut">
              <a:rPr lang="en-GB" smtClean="0"/>
              <a:t>08/04/2025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E2D3D-ACD2-49D6-9808-083C11A19B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9201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4E292-326F-46D1-AA2B-6DE011EB4836}" type="datetimeFigureOut">
              <a:rPr lang="en-GB" smtClean="0"/>
              <a:t>08/04/2025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E2D3D-ACD2-49D6-9808-083C11A19B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4620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4E292-326F-46D1-AA2B-6DE011EB4836}" type="datetimeFigureOut">
              <a:rPr lang="en-GB" smtClean="0"/>
              <a:t>08/04/2025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E2D3D-ACD2-49D6-9808-083C11A19B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2831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4E292-326F-46D1-AA2B-6DE011EB4836}" type="datetimeFigureOut">
              <a:rPr lang="en-GB" smtClean="0"/>
              <a:t>08/04/2025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E2D3D-ACD2-49D6-9808-083C11A19B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008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4E292-326F-46D1-AA2B-6DE011EB4836}" type="datetimeFigureOut">
              <a:rPr lang="en-GB" smtClean="0"/>
              <a:t>08/04/2025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E2D3D-ACD2-49D6-9808-083C11A19B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6906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4E292-326F-46D1-AA2B-6DE011EB4836}" type="datetimeFigureOut">
              <a:rPr lang="en-GB" smtClean="0"/>
              <a:t>08/04/2025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E2D3D-ACD2-49D6-9808-083C11A19B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1386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4E292-326F-46D1-AA2B-6DE011EB4836}" type="datetimeFigureOut">
              <a:rPr lang="en-GB" smtClean="0"/>
              <a:t>08/04/2025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E2D3D-ACD2-49D6-9808-083C11A19B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4030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4E292-326F-46D1-AA2B-6DE011EB4836}" type="datetimeFigureOut">
              <a:rPr lang="en-GB" smtClean="0"/>
              <a:t>08/04/2025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E2D3D-ACD2-49D6-9808-083C11A19B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521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24E292-326F-46D1-AA2B-6DE011EB4836}" type="datetimeFigureOut">
              <a:rPr lang="en-GB" smtClean="0"/>
              <a:t>08/04/2025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E2D3D-ACD2-49D6-9808-083C11A19B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6137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33425" y="209550"/>
            <a:ext cx="5372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u="sng" dirty="0"/>
              <a:t>The Black death – What is the most effective cure?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24100" y="3743444"/>
            <a:ext cx="2381252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Medieval cures for the Black Death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4267202" y="3081966"/>
            <a:ext cx="438150" cy="43815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477123" y="4623313"/>
            <a:ext cx="0" cy="61007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 flipV="1">
            <a:off x="2028825" y="3032899"/>
            <a:ext cx="590549" cy="4572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529388" y="685800"/>
            <a:ext cx="5859379" cy="87830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Use your exercise book or the PowerPoint to summarise all the different cures that were tried in the medieval period for the Black death – summarise them on the diagram below. </a:t>
            </a:r>
          </a:p>
        </p:txBody>
      </p:sp>
      <p:sp>
        <p:nvSpPr>
          <p:cNvPr id="3" name="Rectangle 2"/>
          <p:cNvSpPr/>
          <p:nvPr/>
        </p:nvSpPr>
        <p:spPr>
          <a:xfrm>
            <a:off x="493295" y="6075946"/>
            <a:ext cx="6003758" cy="38300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b="1" u="sng" dirty="0"/>
              <a:t>Which cure is the most effective and why?</a:t>
            </a:r>
          </a:p>
          <a:p>
            <a:r>
              <a:rPr lang="en-GB" dirty="0"/>
              <a:t>Pick the cure you think is the most effective (the most likely to help them recover) and explain why. </a:t>
            </a:r>
          </a:p>
          <a:p>
            <a:r>
              <a:rPr lang="en-GB" dirty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20070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9" ma:contentTypeDescription="Create a new document." ma:contentTypeScope="" ma:versionID="2818edeb87754b816a04c06b567c9cd5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0f69a71ef8ddfd4589663ba2b2d2b7dc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0E72303-947E-4895-9826-CE27F90FDAA1}">
  <ds:schemaRefs>
    <ds:schemaRef ds:uri="http://schemas.microsoft.com/office/2006/metadata/properties"/>
    <ds:schemaRef ds:uri="http://schemas.microsoft.com/office/infopath/2007/PartnerControls"/>
    <ds:schemaRef ds:uri="070f71ce-64c7-4b17-bb6b-21ebf0c68387"/>
    <ds:schemaRef ds:uri="8c49430d-f190-4cd8-83c3-84bb6a3d29af"/>
  </ds:schemaRefs>
</ds:datastoreItem>
</file>

<file path=customXml/itemProps2.xml><?xml version="1.0" encoding="utf-8"?>
<ds:datastoreItem xmlns:ds="http://schemas.openxmlformats.org/officeDocument/2006/customXml" ds:itemID="{B7262D4C-7EB0-4A93-9F7F-31E0269B5A7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1CC19E6-F59F-4A13-9968-AB27146711C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70f71ce-64c7-4b17-bb6b-21ebf0c68387"/>
    <ds:schemaRef ds:uri="8c49430d-f190-4cd8-83c3-84bb6a3d29a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81</Words>
  <Application>Microsoft Office PowerPoint</Application>
  <PresentationFormat>A4 Paper (210x297 mm)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St Mary's Catholic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Lamb, Helen</dc:creator>
  <cp:lastModifiedBy>Feekins, Hannah</cp:lastModifiedBy>
  <cp:revision>5</cp:revision>
  <dcterms:created xsi:type="dcterms:W3CDTF">2019-09-30T11:55:20Z</dcterms:created>
  <dcterms:modified xsi:type="dcterms:W3CDTF">2025-04-08T07:20:22Z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